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306" r:id="rId2"/>
    <p:sldId id="360" r:id="rId3"/>
    <p:sldId id="359" r:id="rId4"/>
    <p:sldId id="326" r:id="rId5"/>
    <p:sldId id="311" r:id="rId6"/>
    <p:sldId id="314" r:id="rId7"/>
    <p:sldId id="315" r:id="rId8"/>
    <p:sldId id="316" r:id="rId9"/>
    <p:sldId id="317" r:id="rId10"/>
    <p:sldId id="318" r:id="rId11"/>
    <p:sldId id="319" r:id="rId12"/>
    <p:sldId id="308" r:id="rId13"/>
    <p:sldId id="320" r:id="rId14"/>
    <p:sldId id="321" r:id="rId15"/>
    <p:sldId id="322" r:id="rId16"/>
    <p:sldId id="323" r:id="rId17"/>
    <p:sldId id="324" r:id="rId18"/>
    <p:sldId id="354" r:id="rId19"/>
    <p:sldId id="332" r:id="rId20"/>
    <p:sldId id="336" r:id="rId21"/>
    <p:sldId id="335" r:id="rId22"/>
    <p:sldId id="361" r:id="rId23"/>
    <p:sldId id="363" r:id="rId24"/>
    <p:sldId id="358" r:id="rId25"/>
    <p:sldId id="346" r:id="rId26"/>
    <p:sldId id="353" r:id="rId27"/>
    <p:sldId id="349" r:id="rId28"/>
    <p:sldId id="345" r:id="rId29"/>
    <p:sldId id="330" r:id="rId30"/>
    <p:sldId id="329" r:id="rId31"/>
    <p:sldId id="328" r:id="rId32"/>
    <p:sldId id="325" r:id="rId33"/>
    <p:sldId id="331" r:id="rId34"/>
    <p:sldId id="327" r:id="rId35"/>
    <p:sldId id="341" r:id="rId36"/>
    <p:sldId id="355" r:id="rId37"/>
    <p:sldId id="357" r:id="rId38"/>
    <p:sldId id="356" r:id="rId39"/>
    <p:sldId id="347" r:id="rId40"/>
    <p:sldId id="352" r:id="rId41"/>
    <p:sldId id="342" r:id="rId42"/>
    <p:sldId id="362" r:id="rId43"/>
    <p:sldId id="339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9437FF"/>
    <a:srgbClr val="FF9300"/>
    <a:srgbClr val="FFFC00"/>
    <a:srgbClr val="FFFD78"/>
    <a:srgbClr val="929292"/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509"/>
    <p:restoredTop sz="94626"/>
  </p:normalViewPr>
  <p:slideViewPr>
    <p:cSldViewPr snapToGrid="0" snapToObjects="1" showGuides="1">
      <p:cViewPr varScale="1">
        <p:scale>
          <a:sx n="113" d="100"/>
          <a:sy n="113" d="100"/>
        </p:scale>
        <p:origin x="176" y="344"/>
      </p:cViewPr>
      <p:guideLst>
        <p:guide orient="horz" pos="2160"/>
        <p:guide pos="28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4:49.79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40 1009,'1'-11,"0"2,0 1,0 3,0-1,0 1,0 1,0 1,0 0,0 0,0 1,0-2,1 0,0-2,0 1,1-2,-2 2,1-1,-2 2,1 2,-1 1,1-1,-1 0,2-4,-1 1,1-1,0 1,-1 0,1-1,-1-1,1 0,-1-1,-1 2,0 1,0 2,1 2,-1-1,0 0,0 0,0 0,-1 0,1 0,0 0,0 0,-1 0,0-1,0-2,0 0,-2-2,1 2,0 0,0 2,1 2,-2 5,-2 4,-3 4,1 0,-1-2,2 0,2-1,1 1,0-2,2-1,0-1,1 0,-1 0,1-1,-1 2,0-2,1 0,-1-1,1 0,-1 2,0 0,0 1,0 2,-1-1,0 0,0 1,1-4,0 0,1-3,0-2,-1-7,2-1,-1-6,2-1,-1 2,1-1,0 5,1 2,-2 3,2-1,0-1,1 1,1-2,1 1,0-1,0 0,1 1,-1-2,-1 1,0 1,0-1,-1 2,1-1,0 0,2-3,1-1,0 1,0-2,0 2,0-1,0 1,1 0,-2 2,-1 2,-2 0,-1 1,0-1,0 2,0-1,-1 1,0 0,1 0,-1 0,1-1,-1 1,1-1,0-1,0 0,4-3,-1 0,1 1,-3 3,-1 0,1 1,1-1,3-1,-2 0,0 1,-3 1,-1 2,-2 0,2-1,1-1,0 1,1-2,-1 2,0 0,-2 0,0 1,-1-3,2 0,-1-3,1 5,-2 1,1-1,0 0,0-2,-1 0,1 1,0 0,-1 0,1 0,-1 1,1 1,-1-1,1 1,0-2,0 1,0-1,1 1,0-2,2 0,-1 0,1 0,0 0,0-1,0 2,-1-1,-1 1,0 0,-1 0,1 0,0 0,1-1,0 0,0-1,0 1,0 0,1-1,-2 1,1-2,-1 2,0-1,-1 1,1 1,0-1,0 0,-1 0,1 1,-2 1,1 1,-1-2,1 1,0-1,-1 0,1 0,0-1,-1 0,2 1,-1 0,1-1,-1 1,0 0,-1 1,0 0,0 0,0 1,0-2,-1-1,1 0,0-1,-1 3,1 0,2-3,1 0,2-3,-1 1,0-1,-1 2,-2 2,0 2,-1 1,1-2,-1 1,0-2,0 0,0 1,0 0,0 0,0 1,0 1,1-2,-1 1,2-2,-1 1,0-1,0 0,0 1,-1 0,1 1,-1 1,1-1,-1 0,1 0,-1-1,1 2,-1-1,0 0,1 0,-1 0,0 0,0 0,1 0,-1 0,0 0,0 0,0 0,0 0,0 0,1 0,-1 0,0 0,0 0,1 0,-1 0,1 0,-1-1,0 1,1 0,-1 0,1 0,-1 0,1 0,-1 1,1-1,-1 0,1 0,0 0,-1 0,1 0,-1 1,1-1,0 0,0 0,0 0,-1 1,1-1,1-4,-1 1,2-3,-1 4,-1 0,0 1,0 0,1 0,-2 1,1 0,0 1,0-2,0 2,0-2,0 2,0-1,0 0,0 0,0 0,0 0,-1 1,1-1,0 0,-1 0,1 1,0-1,-1 0,1 0,0 0,0 0,0 0,0 0,0 1,0-1,1 1,-1-1,0 0,1 0,-1 0,0 0,0 1,1-1,-1 1,0-1,0 1,1-1,-2 1,1-1,1 0,-1 1,0 0,1-1,-1 1,1 0,0 0,-1-1,1 1,-1 0,1 0,-1 1,1-1,0 0,0 0,0 0,-1 0,1 0,0-1,0 1,0-1,0 1,-1 0,1 0,-1 0,1 0,0 1,-1-2,1 1,-1 0,0 0,1-1,-1 1,1 0,0 0,0 0,0 0,-1 0,1 0,0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4:49.800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4,'4'-2,"-1"0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9T17:51:46.43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 0,'8'8,"0"1,-3-3,-2-1,-1-3,-1-1,-1 3,0-2,-1 2,4 1,5 1,1 0,1-1,-6-3,-2-1,-11-3,4 1,-8-2,7 2,1 1,3-1,-3 0,-4-1,3 0,-3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9T17:51:46.43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1 458,'3'-9,"1"-1,-3 6,0-1,0 2,-1 0,0 0,1-1,-1-2,0 0,1-1,-1 0,0 1,0 1,0 1,0-1,0-1,0-1,0 1,1 1,0-1,-1 3,1 0,0-1,0 0,-1 0,1-1,0 1,0 0,-1-2,1 0,-1 0,0 0,0 2,0-2,0 1,0-1,1 1,-1 1,0 1,0 1,1-1,-1 1,0-3,1 2,0-1,1-1,-2 2,1 0,0 0,-1-1,1-1,0-1,0-1,0 1,1 0,-1 0,2-2,-1 0,0 0,0 1,-1 2,0-1,-1 3,1-1,-1 0,1 0,0-1,1 0,1-2,1-1,-1-1,2 1,-2 0,0 2,-1 2,0 0,-1-1,0 1,0 1,-1 0,1 1,0-2,-1 0,2-1,-1-1,0 1,0-1,0 1,1 1,-2 3,0-1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1:46.3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716 0 24575,'-41'22'0,"26"-14"0,-21 13 0,33-20 0,-5 9 0,1-1 0,-7 8 0,3-4 0,2 0 0,0-2 0,3-4 0,1-2 0,-4 3 0,-1-1 0,-14 5 0,-7 0 0,-3-2 0,-2 2 0,11-3 0,9-1 0,9-4 0,9-4 0,14-8 0,0 1 0,6-6 0,-9 7 0,-4 1 0,-6 2 0,-1 0 0,-2 0 0,2 0 0,-2 3 0,1 3 0,-1 5 0,0 4 0,0 1 0,4 7 0,6 0 0,8 10 0,3-9 0,-4-5 0,-6-14 0,-6-12 0,-1-14 0,0-7 0,0-12 0,-1 9 0,-1 7 0,-1 13 0,-1 9 0,1 2 0,10-5 0,0-3 0,6-3 0,-8 5 0,-4 2 0,-8 12 0,-11 18 0,-3 5 0,-8 11 0,3-10 0,0-4 0,-1-5 0,7-5 0,4-4 0,7-4 0,6-7 0,11-10 0,5-6 0,11-10 0,-1 0 0,-5 5 0,-8 7 0,-9 8 0,-3 4 0,-1 0 0,0-4 0,1-1 0,0-4 0,1 2 0,-2 0 0,0 4 0,1 2 0,6-6 0,-1 2 0,4-4 0,-6 7 0,-2 3 0,-4 4 0,-1-1 0,-8 6 0,-4 3 0,-11 8 0,2-1 0,3-3 0,7-4 0,8-5 0,2-2 0,2 1 0,-3 3 0,-1 3 0,-5 3 0,1-1 0,0-4 0,3-1 0,1-2 0,-4 3 0,-1 2 0,-5 0 0,5 0 0,2-5 0,5-2 0,1-1 0,-1 1 0,2 0 0,-3 3 0,2-1 0,0 0 0,-1 0 0,-1-1 0,0 0 0,2-2 0,0 0 0,1 1 0,0 2 0,-1 0 0,0-1 0,0-2 0,0 0 0,0 4 0,-1-1 0,0 3 0,-1-2 0,1-2 0,0 0 0,0-2 0,-3 4 0,-6 1 0,-7 6 0,1-1 0,2-1 0,9-6 0,4-2 0,-1 2 0,0 2 0,-1 2 0,0-2 0,3-3 0,0 1 0,-2 0 0,-2 2 0,1-4 0,2-1 0,4-3 0,9-11 0,2 0 0,8-11 0,-4 8 0,-3-2 0,-5 7 0,-4 1 0,0 2 0,-1 2 0,0-1 0,0 0 0,-2 2 0,0-1 0,1-1 0,2-1 0,0-1 0,0 0 0,-1 1 0,0 1 0,-2 1 0,1-2 0,2-1 0,5-8 0,2 0 0,1-2 0,-3 1 0,-3 2 0,-2 5 0,-2 3 0,-1 5 0,-2 7 0,0-2 0,-1 3 0,0-1 0,-1 0 0,-1 5 0,0-1 0,-1 2 0,2-6 0,0 0 0,2-3 0,0 1 0,1-1 0,-2-1 0,2 3 0,-1 3 0,0-2 0,1 2 0,-2-4 0,0 3 0,-4 4 0,-5 5 0,-2 1 0,-5 1 0,2-4 0,2-1 0,4-4 0,6-4 0,3-4 0,4-7 0,1-2 0,2-3 0,2-3 0,-1 1 0,4-9 0,-4 2 0,0-1 0,-3 7 0,-2 6 0,0 4 0,0 0 0,1-2 0,0-3 0,2 0 0,0-5 0,2 3 0,1-4 0,-1 5 0,1-2 0,-1 4 0,-3 1 0,-2 6 0,-13 12 0,-4 4 0,-6 3 0,6-5 0,6-7 0,5-4 0,3-3 0,-3-4 0,-5-5 0,-4-2 0,2-1 0,3 6 0,6 1 0,0 1 0,2-2 0,0 1 0,2 1 0,0 1 0,-1-2 0,1 2 0,0 0 0,1 1 0,-2 0 0,0 1 0,0 1 0,2 0 0,2-1 0,3-1 0,2-1 0,3 0 0,4 1 0,1-2 0,-2 3 0,-6 0 0,-4 0 0,4-2 0,-4 2 0,4-3 0,-8 3 0,0 0 0,1-2 0,0 0 0,-1 0 0,-1 0 0,-1-7 0,-2 0 0,1-5 0,-2 7 0,3 4 0,-1 3 0,-11 0 0,-10 2 0,-16-1 0,5 0 0,-3 0-363,-7 1 0,0-1 363,1 0 0,1-1 0,4 2 0,5-1 0,3 1 0,19 0 0,12 1 0,3-1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1:46.3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619 4 24575,'-21'6'0,"0"-2"0,2 0 0,6-3 0,5 0 0,2-1 0,-16 1 0,-2-1 0,-20 0 0,0-4 0,6 3 0,1-5 0,21 4 0,4 0 0,2 2 0,-1 0 0,-7 0 0,-5 0 0,-6-1 0,5 0 0,0-1 0,10 1 0,2 0 0,-1 1 0,5 0 0,0 1 0,6 0 0,2 0 0,-2 1 0,-2-1 0,-3 0 0,-2 1 0,-2 0 0,-1-1 0,-4-1 0,2 0 0,-1 0 0,7 0 0,11 0 0,21 4 0,26 0 0,-18-1 0,3 0-754,14 0 1,3 1 753,-15-2 0,0 0 0,-1 0 0,15 0 0,-2 0-100,-1 1 1,-5-2 99,9-1 0,-17 0 0,-16 0 0,-12 0 0,-4-2 1490,1-1-1490,-1 0 0,-1 1 0,-1 2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1:46.3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282 114 24575,'-33'9'0,"-3"-2"0,0-1 0,-2-1 0,17-3 0,5-2 0,11-2 0,1 0 0,-7 1 0,-5 1 0,-8 1 0,6-2 0,3-2 0,8 0 0,5-3 0,4 1 0,1-1 0,0 1 0,1 1 0,-1 2 0,1 1 0,11-3 0,23-7 0,14-3 0,-16 2 0,2 1 0,-1 2 0,-1 1 0,-4 0 0,-1 0 0,3 3 0,-3 1 0,6-1 0,-5 1 0,-23 5 0,-16 10 0,-6 3 0,-11 11 0,1-4 0,-11 4 0,0-2 0,2 1 0,6-1 0,17-7 0,3-3 0,6-7 0,1-4 0,0-2 0,6-7 0,0-4 0,7-10 0,1-4 0,-1-3 0,0-3 0,-7 9 0,-2 6 0,-5 9 0,0 4 0,0 1 0,0 1 0,-2 3 0,-5 8 0,-1 0 0,-1 0 0,3-7 0,2-2 0,1-1 0,-6 0 0,1-1 0,-2 1 0,4 0 0,4 1 0,-1 3 0,0 7 0,-3 2 0,1 5 0,2-6 0,0 1 0,2-6 0,0-1 0,0-1 0,1-1 0,0-1 0,0 0 0,0 0 0,6-12 0,1-4 0,6-15 0,-1-2 0,-3 6 0,-4 4 0,-2 10 0,-2 3 0,-1 1 0,0 4 0,-1 8 0,1 7 0,-2 9 0,2 1 0,-1-1 0,1 2 0,1-3 0,0-6 0,5-12 0,4-13 0,3-11 0,1 0 0,-4 0 0,-3 6 0,-2 5 0,-3 19 0,-1 21 0,-1-1 0,0 3 0,-1 0 0,-1 1 0,1-4 0,0-3 0,-2 5 0,1-21 0,1-11 0,-5-17 0,-2-7 0,-5-11 0,1 5 0,2 5 0,4 11 0,2 5 0,2 7 0,2 0 0,0 1 0,0 0 0,-1 0 0,0 1 0,0 0 0,-2 1 0,-2 0 0,-1 0 0,-6 1 0,1 0 0,3 0 0,2 0 0,6 0 0,0 0 0,-1 1 0,1-1 0,-1 1 0,1-1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1:46.40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94 176 24575,'1'-24'0,"0"3"0,-1 2 0,0 6 0,0 6 0,0 1 0,-1-5 0,1 0 0,-1-1 0,1 2 0,0 3 0,-1-1 0,1 1 0,-1 3 0,0 3 0,1 6 0,0-1 0,3 5 0,15 8 0,4 4 0,12 7 0,-7-6 0,-6-3 0,-7-4 0,-5-4 0,-4-4 0,-3-2 0,-3-4 0,-2 0 0,-3-1 0,0 0 0,-1 0 0,4 1 0,-6-5 0,-5-3 0,-6-3 0,0 2 0,-2 3 0,2 2 0,4 2 0,6 0 0,7 0 0,2 0 0,1-2 0,-1-2 0,-1-2 0,0 0 0,0 2 0,2 1 0,-2-1 0,-1-4 0,-1-1 0,-1 0 0,2 4 0,0 3 0,2 0 0,-5-6 0,2 2 0,-2-3 0,4 4 0,1 3 0,0 0 0,1 1 0,0 0 0,0 0 0,1-1 0,3 0 0,2 1 0,5-1 0,3 1 0,3 0 0,-5 1 0,1 0 0,-7 0 0,1 1 0,-2-1 0,0 1 0,-3 0 0,0 0 0,0 2 0,2-1 0,11 5 0,6 0 0,1 0 0,-3-2 0,-13-2 0,-4 1 0,-5 3 0,0 3 0,-2 1 0,1-1 0,1-4 0,-1 1 0,0 2 0,-1 0 0,1 0 0,1-2 0,0-2 0,-1 0 0,-2-1 0,-2 0 0,-1-1 0,3-1 0,4 0 0,-1 0 0,-1 1 0,-4 3 0,-3 1 0,3-2 0,-1 0 0,-1-2 0,-2 0 0,-6-1 0,-4-1 0,2 0 0,2 0 0,7 0 0,8-4 0,4 2 0,0-3 0,1-1 0,1-2 0,0-3 0,0 1 0,-1 2 0,-1 4 0,0 2 0,-1-1 0,1 1 0,-1 1 0,0-1 0,1-1 0,0-3 0,0-3 0,1-5 0,-1 6 0,0 0 0,0 5 0,-1 2 0,0-1 0,0 0 0,0 1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1:46.40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0 160 24575,'9'-8'0,"-4"2"0,0 2 0,-1 1 0,0-1 0,1 0 0,-3 2 0,0-1 0,3-7 0,-2 2 0,2-5 0,-2 6 0,0-1 0,2-4 0,0-1 0,0 0 0,-2 5 0,-2 5 0,1-1 0,2 1 0,2-2 0,4-2 0,-3 2 0,1 0 0,-7 3 0,-1 2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1:46.40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330 363 24575,'-3'-11'0,"-3"-1"0,-5 0 0,-1-2 0,-3 1 0,6 5 0,2 1 0,0 6 0,-5 0 0,-2 1 0,-3 0 0,3 0 0,5 0 0,0 1 0,5 0 0,0 9 0,1 14 0,0 10 0,2 1 0,1-6 0,-1-15 0,1-6 0,0-8 0,0-11 0,1-5 0,-1-5 0,0 2 0,-2 4 0,-2-1 0,-1 2 0,-6-2 0,-1 1 0,0 2 0,-2 1 0,6 5 0,2 2 0,3 3 0,2 0 0,-5-4 0,1 0 0,-3-3 0,1-1 0,1 2 0,2 0 0,2 3 0,1 2 0,-2-1 0,0-1 0,1 0 0,0 0 0,1 3 0,-1-1 0,0-1 0,-1-1 0,2-1 0,-2-1 0,-4-6 0,-2 0 0,1 2 0,1 2 0,7 2 0,2 0 0,2-1 0,1-1 0,-2 3 0,1 0 0,-2 2 0,0 1 0,-2-1 0,0-5 0,0 1 0,0-1 0,0 3 0,0 1 0,0-1 0,0 1 0,0 1 0,0 2 0,0 1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1:46.40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80 144 24575,'-11'-11'0,"-1"-2"0,1 3 0,2 1 0,3 4 0,3 2 0,-1-5 0,1-1 0,-2-5 0,0 3 0,2 4 0,0 3 0,3 1 0,-1-1 0,1 0 0,-1 0 0,0 0 0,1 2 0,0-2 0,0 1 0,0-1 0,0 0 0,-1 1 0,0 2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1:46.40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182 196 24575,'-15'-9'0,"-1"-1"0,3 2 0,2 1 0,4 3 0,2 1 0,2 0 0,-3 0 0,-2-1 0,-1 1 0,2 1 0,4 0 0,3-2 0,0 0 0,0 0 0,1 0 0,0 1 0,2-6 0,1 2 0,0-1 0,-1 3 0,-2 3 0,0 0 0,2-1 0,0-1 0,1-1 0,-1 2 0,-2 1 0,0 1 0,-7 13 0,3-5 0,-5 10 0,7-11 0,9-4 0,2-4 0,0 0 0,-2-1 0,-5 0 0,-2-1 0,1 1 0,-1-1 0,1 0 0,0 1 0,1-2 0,-1 3 0,1-1 0,1-6 0,1 2 0,1-5 0,0 4 0,-3 4 0,0 0 0,-10 17 0,3-3 0,-8 9 0,6-8 0,2-6 0,1-1 0,-6 4 0,-1 0 0,-5 4 0,3-3 0,4-4 0,5-1 0,0-2 0,1 2 0,-1-2 0,-8 4 0,-3-4 0,-3 3 0,3-3 0,9-2 0,6-1 0,9-5 0,9-2 0,5 1 0,5 5 0,-15 2 0,-2 3 0</inkml:trace>
  <inkml:trace contextRef="#ctx0" brushRef="#br0" timeOffset="1">196 0 24575,'-21'13'0,"0"-2"0,9-1 0,2-3 0,3 0 0,3-5 0,1 3 0,-1 0 0,-1 1 0,0-1 0,3-1 0,0-2 0,1 0 0,-1 1 0,0 0 0,-1 1 0,-2 0 0,1-1 0,1 0 0,-1 0 0,0-1 0,0 0 0,1 1 0,-1-2 0,2 2 0,-2-2 0,0 1 0,-2 0 0,-5 1 0,-1 1 0,1-1 0,4-1 0,3-1 0,24-8 0,4 2 0,1-3 0,-5 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4:49.801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1:46.40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24575,'12'9'0,"0"-3"0,1-1 0,-1-2 0,-5 0 0,-2-2 0,-5 1 0,4-2 0,5 1 0,14 2 0,9 1 0,11 1 0,-11 1 0,-7-2 0,-15 0 0,-5 1 0,-2-1 0,5 4 0,1-3 0,0 0 0,-2-3 0,-3-1 0,-2 0 0,1 1 0,2-1 0,0 1 0,0-1 0,1 1 0,9 6 0,7 3 0,6 2 0,3 0 0,-9-6 0,-6-2 0,-10-2 0,-5-3 0,-1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1:46.40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62 1 24575,'34'10'0,"10"3"0,0 1 0,3 0 0,-14-3 0,-14-6 0,-4-1 0,3 1 0,11 3 0,1 2 0,0-3 0,-8-3 0,-10-3 0,-4 0 0,-6 0 0,-31-1 0,-13-6 0,12 3 0,-2 0 0,-3-5 0,1 0 0,-12-3 0,13 1 0,17 5 0,12 4 0,0-1 0,-1 0 0,-1-1 0,1 2 0,1-1 0,-1 1 0,0-1 0,-1 2 0,2-1 0,0 1 0,1 0 0,0 0 0,-2-1 0,1 0 0,-2 0 0,1-1 0,-4-1 0,-2-1 0,-4-1 0,-1 0 0,6 2 0,2 0 0,4 3 0,3 0 0,25 5 0,-18-3 0,19 2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1:46.40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49 24575,'42'8'0,"-15"-3"0,1 1 0,1 2 0,1-1 0,6 2 0,-1-1 0,15 2 0,-11-4 0,-14 3 0,-12-1 0,4 7 0,-1-4 0,-1-2 0,-4-5 0,-3-2 0,-3-1 0,0-1 0,-3 0 0,0 0 0,11-1 0,-2 0 0,10-2 0,-7 2 0,-9 7 0,-9 11 0,-6 2 0,-4 4 0,6-11 0,3-4 0,1-2 0,2-4 0,-1 2 0,-1 1 0,0 3 0,-1 3 0,2-2 0,0-1 0,1-2 0,-2-1 0,-1 1 0,-1 1 0,1-3 0,1 0 0,-1-2 0,-1 0 0,0-1 0,1 0 0,2 0 0,-3-1 0,-4 1 0,-1 0 0,-3-1 0,1 1 0,3-1 0,2 0 0,5 0 0,-2 1 0,-8 2 0,-4 1 0,-3 0 0,5 1 0,7-2 0,4-1 0,13-2 0,6-2 0,18-1 0,7 0 0,7-2 0,2-2 0,-19 0 0,-8 1 0,-17-7 0,-7-4 0,-5-14 0,0-2 0,1 2 0,2 11 0,3 10 0,0 7 0,1 1 0,0-4 0,0 2 0,1-4 0,-1 3 0,1-2 0,-1-2 0,1-7 0,-1 1 0,-1 0 0,1 8 0,-1 2 0,1 2 0,0-1 0,0 0 0,1 1 0,2-2 0,1-3 0,0-1 0,-1 1 0,1 7 0,0 2 0,3 5 0,-1-1 0,0-1 0,-4-2 0,1 5 0,0 4 0,2 8 0,1 5 0,1 6 0,4 11 0,6 10 0,-1-1 0,2-4 0,-11-23 0,-2-10 0,-4-11 0,-1 2 0,-1-1 0,1 2 0,-4-41 0,-1 3 0,3 5 0,-1-1 0,-1-5 0,2 13 0,0 7 0,0 6 0,1 2 0,1 1 0,-3 0 0,-3-7 0,-3-2 0,-1 0 0,4 5 0,0 3 0,-2 1 0,-3-1 0,-8-4 0,2 3 0,2 0 0,7 4 0,5 0 0,-1-3 0,-3-3 0,-1-1 0,-1 0 0,3 5 0,3 1 0,2-5 0,1 1 0,0 1 0,-1 23 0,1 2 0,-1 12 0,0-3 0,1-5 0,-1 1 0,0-4 0,-1-7 0,0-2 0,1-6 0,1-1 0,-1 1 0,-1 6 0,0 2 0,-2 6 0,0 0 0,0-2 0,1-2 0,1-6 0,1-4 0,0-2 0,0 5 0,1 5 0,-3 5 0,2 4 0,-2-7 0,2-3 0,0-6 0,1-3 0,0 0 0,0 3 0,0 3 0,-2 3 0,0 4 0,0-3 0,1-3 0,0-4 0,0 2 0,-1 0 0,0 4 0,-2-3 0,2 0 0,0-5 0,2-2 0,0-10 0,0 4 0,1-6 0,-1 7 0,0 2 0,0-1 0,1-4 0,-1 0 0,1-4 0,-1 4 0,-1 2 0,-2-1 0,-3 0 0,-1-1 0,0 0 0,3 2 0,1 2 0,1 1 0,-1-2 0,-2-2 0,-4-3 0,0 0 0,0-1 0,3 3 0,4 5 0,3 10 0,0-4 0,2 7 0,2-4 0,0 1 0,1-1 0,0 0 0,-4-2 0,0-2 0,-1 0 0,-1 0 0,1 1 0,1 2 0,-1 2 0,1-1 0,-2 1 0,1-4 0,-1 0 0,1-3 0,-1 4 0,0 1 0,-2 5 0,0 0 0,0 5 0,1-5 0,-1-1 0,2-5 0,-1-2 0,1 0 0,-1 4 0,-2 5 0,1 3 0,1-1 0,6-9 0,6-8 0,5-6 0,5-3 0,5-1 0,-2 3 0,-3 2 0,-11 5 0,-7 2 0,2-2 0,-1-1 0,5-4 0,2-1 0,0 1 0,-1 0 0,0 3 0,-6 2 0,0 2 0,-5 6 0,0-1 0,0 4 0,0-5 0,0-1 0,0 1 0,0 0 0,-2 2 0,-1 0 0,-2 2 0,-2 0 0,1-1 0,1-2 0,3-1 0,1-2 0,-4 2 0,-4-1 0,-6 3 0,-3-2 0,2 1 0,3-3 0,5 1 0,5-1 0,-1 0 0,-2-1 0,-1 1 0,-4-1 0,5 0 0,1 0 0,4 1 0,1 3 0,1-1 0,-3 3 0,1-3 0,-1 0 0,0-1 0,16-7 0,-3 1 0,15-7 0,-6 4 0,1 1 0,-6 2 0,-6 2 0,-5 1 0,-3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1:46.4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24575,'8'0'0,"-3"0"0,1 1 0,-1 0 0,2 0 0,-1-1 0,-1 1 0,1 0 0,-2 0 0,1-1 0,-2 0 0,1 0 0,0 0 0,1 0 0,-2 0 0,0 0 0,6 0 0,-2 1 0,4-1 0,-5 1 0,-1-1 0,4 1 0,-2-1 0,5 1 0,-3 0 0,6 1 0,5 1 0,-6-1 0,-2 1 0,-13 1 0,0 0 0,-3 2 0,2-3 0,0-1 0,2-2 0</inkml:trace>
  <inkml:trace contextRef="#ctx0" brushRef="#br0" timeOffset="1">426 91 24575,'15'0'0,"-2"0"0,-3 0 0,-5 0 0,1 0 0,-3 0 0,-1 1 0,4 1 0,-4 0 0,0 1 0,-16-3 0,3 2 0,-8-2 0,11 1 0,3-1 0,0-2 0,3 1 0,-2-2 0,1 0 0,-4-4 0,0 0 0,-2 0 0,3 4 0,1 2 0,0 1 0,1 0 0,2 0 0,0 0 0,2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1:46.4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117 21 24575,'20'-6'0,"-8"3"0,-1-1 0,-8 2 0,1 0 0,0 1 0,-1-1 0,-2 1 0,-10 4 0,0-1 0,-7 3 0,7-2 0,2-1 0,4-1 0,-1 1 0,-1 1 0,-12 3 0,-4 0 0,-4 0 0,2-1 0,9 0 0,5-3 0,5 1 0,5-3 0,9-1 0,2-1 0,4-2 0,-1 1 0,-6 0 0,-2 3 0,0 20 0,0 11 0,-1-1 0,-1 2 0,0 0 0,-1-1 0,4 22 0,-7-20 0,0-24 0,5-21 0,3-9 0,4-16 0,-2-3 0,-4 10 0,-5 12 0,-1 13 0,-5-2 0,-7-16 0,-3-7 0,-5-4 0,3 11 0,3 10 0,7 7 0,10 4 0,3 2 0,5-1 0,-3 0 0,-4 1 0,0-2 0,-2 2 0,5-1 0,-1-1 0,2 2 0,-5 0 0,-3 0 0,0 2 0,-1 0 0,0 2 0,0-1 0,-1 1 0,0-3 0,-1 0 0,0 0 0,0-1 0,1 1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1:46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112 169 24575,'-10'-14'0,"1"2"0,0 0 0,-1 2 0,3 2 0,-1 2 0,2-5 0,-3-1 0,2-2 0,-3 0 0,3 6 0,3 2 0,1 1 0,2-4 0,1 0 0,0-2 0,0 6 0,-1 2 0,-4 4 0,3 0 0,-2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1:46.4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104 220 24575,'0'-11'0,"0"0"0,0-3 0,0 1 0,0 3 0,0 3 0,0 1 0,-2-2 0,0 1 0,0-1 0,0 2 0,1 0 0,-1 0 0,1 1 0,-1 1 0,1 0 0,0-1 0,3-3 0,2-4 0,4-5 0,0 2 0,0 4 0,-6 5 0,-1 6 0,-5 4 0,2 0 0,-3 1 0,2 1 0,-1-1 0,1 0 0,0 1 0,1-3 0,0 0 0,1-1 0,-1 2 0,1 3 0,-1 0 0,0 2 0,-1-2 0,1-3 0,1 0 0,0-2 0,-1 1 0,-1 3 0,-2 0 0,-2 4 0,-1-1 0,0 0 0,-1 0 0,3-2 0,2-2 0,2-2 0,1-1 0,-2 0 0,1 1 0,-1 2 0,-1 1 0,0 1 0,0 1 0,3-4 0,-1-2 0,10-13 0,-2 1 0,7-10 0,-3 4 0,-3 2 0,1-2 0,-6 6 0,0 1 0,-1 5 0,0 1 0,-1 0 0,0-6 0,0-3 0,0-3 0,0 3 0,0 3 0,1 1 0,0 0 0,1-1 0,0 2 0,-1 1 0,0 4 0,-4 8 0,2-2 0,-3 3 0,1-2 0,0 0 0,0 1 0,0 1 0,0-1 0,1 0 0,-1-2 0,2 0 0,0-1 0,0-1 0,0-1 0,0 0 0,0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1:46.4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3 181 24575,'3'9'0,"-2"-3"0,2-1 0,-2-2 0,0-2 0,2 3 0,3 1 0,-1 0 0,4 1 0,-4-2 0,-2-1 0,-1 1 0,-2 3 0,0 0 0,0 0 0,0-9 0,0-10 0,1-3 0,-1-4 0,1 2 0,-1 5 0,0 0 0,0 5 0,0 1 0,0 2 0,-1-1 0,0-1 0,0-2 0,-2 0 0,2 1 0,-1 0 0,1 3 0,0 2 0,-1 2 0,1 5 0,-1 2 0,1 3 0,0-1 0,0-4 0,1-1 0,0-3 0,-1 0 0,1 2 0,0 2 0,0 1 0,2 0 0,-2-3 0,0-2 0,2-4 0,-2-4 0,1-9 0,-3 0 0,-1-3 0,-1-2 0,-2 2 0,1 1 0,0 3 0,2 6 0,2 1 0,0 0 0,0 3 0,1 0 0,0 4 0,0 9 0,0-1 0,0 5 0,0-6 0,0-1 0,0 0 0,0 1 0,1 4 0,0 2 0,-1 0 0,2 2 0,-2-2 0,1-1 0,-1-3 0,1-3 0,0-2 0,-1 0 0,2-1 0,-1 1 0,0 0 0,1 1 0,0 0 0,3 3 0,0 1 0,1-2 0,-2-1 0,-3-3 0,0 1 0,-1 1 0,0 0 0,1-1 0,-1-1 0,0 0 0,0 1 0,1 0 0,0 1 0,0-1 0,-1 1 0,0 6 0,2-1 0,0 7 0,2-5 0,-1-3 0,-1-5 0,0-1 0,9 2 0,-1-2 0,9 2 0,-7-2 0,-2 0 0,-5-1 0,-2 0 0,-3 0 0,2 3 0,-1 0 0,2 1 0,0-1 0,-1-2 0,0-1 0,2 1 0,1 2 0,0-1 0,0 0 0,-3-1 0,5 6 0,0-1 0,8 7 0,1-3 0,-2-3 0,-3 0 0,0 1 0,-2 2 0,-1-1 0,-1-1 0,-5-4 0,0-3 0,0 2 0,1 0 0,1 2 0,3 2 0,-3-4 0,1 2 0,-4-1 0,-1-3 0,-3-6 0,1-5 0,-2-2 0,2 4 0,2 3 0</inkml:trace>
  <inkml:trace contextRef="#ctx0" brushRef="#br0" timeOffset="1">69 251 24575,'0'0'0</inkml:trace>
  <inkml:trace contextRef="#ctx0" brushRef="#br0" timeOffset="2">268 469 24575,'2'-14'0,"0"4"0,-1 5 0,-1 5 0,0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1:46.4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0 423 24575,'4'-14'0,"-1"-2"0,-2-2 0,0-3 0,-1-9 0,1 4 0,-1-2 0,1 5 0,-1 10 0,2 1 0,7 3 0,3-2 0,9-5 0,2-3 0,0 2 0,1-5 0,-8 8 0,-4 1 0,-5 4 0,-5 5 0,-1 0 0,1 0 0,0-1 0,1-2 0,0 1 0,-1 1 0,0-2 0,0 1 0,-1-2 0,0 4 0,-1 2 0,1-1 0,0-2 0,-1 0 0,1-1 0,0 2 0,-1 1 0,0 1 0,0 0 0,-3 4 0,-3 4 0,-7 4 0,-1 1 0,-3 2 0,2 0 0,1 0 0,2-2 0,2 0 0,5-5 0,1 0 0,-1 4 0,-1 4 0,-3 5 0,3-1 0,0 0 0,3-3 0,1-3 0,0-1 0,1-4 0,0 0 0,1 1 0,-3 3 0,0 5 0,-1 2 0,0 3 0,1-7 0,1-4 0,1-10 0,0-9 0,0 3 0,1-2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1:46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24575,'-2'2'0,"1"9"0,1-7 0,0 7 0,0-7 0,0 0 0,0 0 0,0-1 0,-1-1 0,1 0 0,-1 3 0,1 3 0,0 1 0,0 0 0,0-5 0,0 2 0,1-1 0,-1 0 0,1-2 0,-1 2 0,0-3 0,1 1 0,0-1 0,-1-1 0,1 2 0,-1 3 0,1 1 0,1 3 0,0 0 0,-1-2 0,1-2 0,-2-3 0,0-2 0,0-1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4:49.802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1:46.4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61 24575,'1'-5'0,"-1"0"0,0 0 0,0 2 0,0 0 0,0 2 0,0-1 0,1 0 0,-1 0 0,1-5 0,0-1 0,-1 1 0,1 0 0,-1 6 0,1-1 0,0 2 0,-3 1 0,2 1 0,-3 3 0,0 0 0,-1 1 0,-1 1 0,0 0 0,2-1 0,0-3 0,2-1 0,0 0 0,0 1 0,1-2 0,0 3 0,-1 1 0,1 1 0,-1 2 0,1-2 0,0 0 0,0-3 0,0-1 0,0 0 0,0 1 0,1 3 0,0 1 0,1 5 0,0-5 0,0 0 0,-2-6 0,0-1 0,0-2 0,0 0 0,0-1 0,1 1 0,-1-1 0,1-1 0,0 0 0,-1 1 0,1-1 0,-1 1 0,1 1 0,-1-1 0,0 1 0,0 1 0,1-2 0,-1 2 0,0-1 0,1 0 0,-1-3 0,0-6 0,-2-2 0,0-2 0,0 7 0,2 4 0,-2 3 0,1 1 0,-1 0 0,2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1:46.4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114 114 24575,'-2'3'0,"1"-2"0,0-2 0,0 0 0,1-1 0,1 0 0,-1 1 0,1-1 0,-1 1 0,0-1 0,0 0 0,0 1 0,-4-4 0,0-1 0,-5-5 0,1 1 0,0 1 0,3 2 0,3 3 0,0 2 0,-2-1 0,-1 0 0,0 1 0,1-1 0,1 3 0,2 0 0,0 1 0,0 1 0,1 0 0,0 0 0,-1-1 0,1 1 0,-1-1 0,1 1 0,0-1 0,0 1 0,0 1 0,3 3 0,0-1 0,1 1 0,-3-3 0,9 10 0,-7-10 0,6 9 0,-9-14 0,0 0 0,0 0 0,0 1 0,0-2 0,0 1 0,0 0 0,0 0 0,1 1 0,-1-1 0,1 1 0,-1-1 0,0 1 0,-1-3 0,0-4 0,-1-4 0,-2 2 0,2 0 0,-1 7 0,-3-3 0,-2 2 0,-3-1 0,-3 0 0,5 2 0,1 1 0,4 0 0,4 1 0,0 0 0,0-1 0,0 0 0,0 0 0,-2 4 0,1-2 0,-1 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1:46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4 131 24575,'1'-3'0,"-1"1"0,1 0 0,0-2 0,0-1 0,2-2 0,-2 1 0,1 1 0,-2 2 0,2-7 0,0 3 0,2-7 0,-1 6 0,-1 4 0,-1 0 0,0 3 0,-2-2 0,1-3 0,-1 1 0,1 0 0,0 2 0,0 0 0,0 1 0,1-1 0,0 1 0,0-2 0,0 0 0,0 0 0,0 2 0,-3 3 0,1 2 0,-2 1 0,1-1 0,0 0 0,1-2 0,1 0 0,-2 2 0,1 1 0,-2 1 0,2-1 0,0-2 0,0 0 0,1-1 0,-1 1 0,1 1 0,0 0 0,0-1 0,0 0 0,0 1 0,1 2 0,3 2 0,-1-1 0,2 2 0,-2-4 0,2 0 0,-2-2 0,0 0 0,0-1 0,-2-1 0,0-2 0,-1 0 0,1-1 0,-2-2 0,0 1 0,-1 0 0,0 0 0,1 3 0,0-1 0,0-1 0,-1 0 0,1-1 0,0 2 0,0 1 0,0-1 0,-5 1 0,3 0 0,-4-1 0,4 2 0,0-1 0,0 1 0,0-1 0,2 0 0,0 1 0</inkml:trace>
  <inkml:trace contextRef="#ctx0" brushRef="#br0" timeOffset="1">132 224 24575,'0'0'0</inkml:trace>
  <inkml:trace contextRef="#ctx0" brushRef="#br0" timeOffset="2">95 197 24575,'0'0'0</inkml:trace>
  <inkml:trace contextRef="#ctx0" brushRef="#br0" timeOffset="3">85 238 24575,'0'0'0</inkml:trace>
  <inkml:trace contextRef="#ctx0" brushRef="#br0" timeOffset="4">99 233 24575,'0'0'0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1:46.4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0 24575,'-1'3'0,"0"0"0,1-1 0,0 1 0,-1 0 0,1 0 0,-1 1 0,1-1 0,-1 0 0,0-2 0,1 1 0,-1 5 0,0 1 0,0 2 0,0-2 0,1-3 0,-1-2 0,1-1 0,-1-1 0,1 0 0,0 0 0,-1 0 0,1 1 0,0 0 0,0 0 0,-1-2 0,1 1 0,-1-1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1:46.4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8 24575,'1'2'0,"4"5"0,5-1 0,3 2 0,-2-1 0,-4-4 0,-5-1 0,0-1 0,1 1 0,5-1 0,-1 1 0,5-1 0,-2 0 0,0 0 0,-4-1 0,-2 3 0,-5 4 0,1 0 0,-1 3 0,0-6 0,1-2 0,-1-1 0,0-1 0,-2 0 0,0 1 0,-2 1 0,1-1 0,-2 1 0,1-2 0,0 2 0,1-2 0,0 1 0,1-1 0,0 1 0,-1-1 0,-2 0 0,0 0 0,0-1 0,3 1 0,0-3 0,2 1 0,-3-2 0,-3-1 0,0 1 0,-2 0 0,2 2 0,0-1 0,0 2 0,2-1 0,0 2 0,3-1 0,0 1 0,-1-1 0,-1 0 0,0 1 0,0-1 0,-2 0 0,0 0 0,1 0 0,-2 1 0,-19 0 0,4 0 0,-9 0 0,17 0 0,10 1 0,4-1 0,8 0 0,4-1 0,5 1 0,11-2 0,0 1 0,-3-1 0,-8 0 0,-11 2 0,3 1 0,1 0 0,5 0 0,-1-1 0,-2-1 0,-5 1 0,-1-1 0,-5 0 0,1 1 0,0-1 0,2-1 0,-2 1 0,1-1 0,-2 2 0,-9 0 0,-4 0 0,-3 0 0,3 0 0,7 0 0,-1-1 0,0 0 0,-8-1 0,-1-1 0,0 1 0,4 0 0,6 2 0,2-1 0,0 1 0,-1-1 0,1 1 0,-1 0 0,1 0 0,-1 0 0,-5-1 0,-6-1 0,-5 1 0,-3 0 0,0 1 0,8 0 0,6 0 0,8 0 0,10-2 0,-2 1 0,4-2 0,-6 2 0,-2 1 0,3-1 0,2-1 0,0 1 0,-1-1 0,7 0 0,-4 1 0,4-1 0,-9 2 0,-3-1 0,3 1 0,-1-1 0,1 1 0,6-1 0,14 0 0,8 0 0,19-2 0,-22 3 0,-6-1 0,-21 2 0,-5 0 0,0 1 0,-2 2 0,-6 3 0,-4 4 0,1 0 0,1-1 0,4-3 0,3-3 0,2-2 0,1-1 0,1-1 0,0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1:46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56 141 24575,'1'-2'0,"1"1"0,-2-1 0,1 1 0,0 0 0,0-1 0,-1-2 0,0-2 0,0-1 0,0-2 0,0 1 0,-1 2 0,0 1 0,1 1 0,-1 2 0,0 1 0,-1 0 0,0 0 0,-1-2 0,0 1 0,0 0 0,1 1 0,0-1 0,0-2 0,0-1 0,-1 1 0,2 1 0,0 1 0,0-2 0,-1-1 0,0 0 0,0 0 0,1 2 0,0 0 0,0 0 0,-2-2 0,-3 0 0,1-1 0,1 2 0,2 2 0,1 2 0,0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9T17:53:49.22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61 1537,'2'-18,"-1"4,1 3,0 3,-1-1,1 1,-1 3,1 0,-1 0,0 1,1 0,0-1,1-2,0-1,0-1,1 0,-2 0,1 1,-2 1,-1 5,0 0,1-1,0-1,2-4,-1 0,0-1,1 1,-1 0,1-1,-1-1,0-2,0 1,-2 1,1 3,-1 3,0 2,0-1,0 0,0 0,0 0,0-1,0 2,-1-2,0 2,1-2,-1 0,-1-3,-1-1,0-2,-1 1,1 2,0 2,2 3,-5 9,0 4,-6 9,0-2,1-3,2 1,2-3,3 2,0-3,3-1,-1-2,1 0,0 0,0-1,0 2,0-2,0-1,1 0,-1-1,-1 3,1 0,0 2,-2 2,1 0,0-1,-1 1,1-5,1 0,0-5,1-3,-1-11,2-1,-1-9,2-3,1 4,0 0,0 6,1 4,-2 3,2 0,1-2,2 0,0-1,1 1,2-2,-1 2,1-2,0-1,-2 2,-1 0,0 1,-1 1,2-2,0 1,3-5,1 0,0 0,1-3,-2 3,1-2,1 3,0 0,-2 3,-2 1,-2 1,-3 2,1-1,-1 2,0 0,0 0,-1 1,1-1,0 0,-1-1,1 1,0-1,0-1,2 0,4-6,0 1,0 2,-4 2,-1 4,1-1,2-2,3 0,-1-1,-2 2,-3 2,-2 1,-3 2,3-2,1-1,1 0,2-1,-2 1,-1 1,-2 1,-1 1,-1-7,3 2,-2-3,2 5,-2 2,1 0,-2-2,2-1,-2-2,1 2,0 0,1 1,-2 0,1 2,0-1,0 1,-1-1,2 0,-1-1,2 1,-1-2,2-1,1 0,-1 0,3-1,-1 1,0 0,0 0,-2 0,1 2,-3-1,0 1,1 0,-1 0,3-3,0 1,-1-1,1 1,0-1,0 0,-2 0,2-2,-2 2,0 0,-1 2,1-1,-1 0,1 1,0-1,-1 2,-2 1,1 0,1 0,-1-1,-1-1,1 1,0-1,0-1,1 1,0-1,0 1,0 0,0 1,-1-1,-1 2,0 0,0 0,0 0,0 0,0-4,-1 1,1-1,-1 3,0 2,5-6,0 0,3-3,0-1,-1 1,-2 2,-1 1,-2 6,-1 0,0-2,0 0,1-1,-1-1,0 1,0 0,0 0,0 3,0 0,1-2,0 1,1-3,0 1,0-1,-1 0,1 1,-2 1,1 1,-1 1,1-1,0 0,0 0,0-1,-1 1,1 1,-1-2,1 2,-1-1,1-1,-1 2,0-2,0 2,0-1,1 0,-1 0,1-1,-1 2,0-2,0 1,1 0,-1 0,1 0,-1 0,1 0,0-1,-1 1,1 0,0 0,0 0,-1 0,1 0,0 0,-1 0,1 1,0-1,0 0,0 0,0 0,0 0,0 0,0 1,1-1,-1 0,-1 1,1-1,3-6,-2 2,2-5,-2 6,0 0,1 0,-2 1,1 2,-1 0,0 0,0 1,1-2,-1 1,1 0,0 1,-1-1,0 0,1 0,0-1,-1 2,0-1,0 1,0-1,0 0,-1 1,2-1,-1-1,0 2,1-2,-1 2,1 0,-1-2,1 2,-1-1,1 1,0 0,0-2,1 2,-1-2,-1 2,2 0,-2-1,1 2,0-3,0 3,0-2,-1 1,1 0,0-1,-1 1,1 0,1 0,-1-1,1 2,-1-1,1 0,-1 1,0-1,1 1,-1 0,1-1,0 1,-1 0,1-1,-1 0,1 1,0-2,0 1,1 0,-3 0,1 1,1-1,0 1,0-1,-1 1,0-1,1 1,-1-2,-1 1,2 1,-1-1,2 0,-2 1,0-1,1 0,-1 1,2 0,-1 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9T17:53:49.22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870 0,'0'11,"0"0,0-5,0 0,0-3,0 1,0-1,0 0,0 2,0-1,0 0,0-1,0 1,-1-2,1 1,0-1,0 2,-1-1,0 0,1 0,0-1,-1 1,0 0,0-1,0 2,1-2,-2 1,1 0,0 0,0 1,0-2,1 0,-2 3,1-1,0 3,0-2,1 0,-1 0,0-1,1-1,-2-1,2 1,-1 1,1 1,-1 0,0 1,1-1,0 0,0-3,-1 1,1 1,0-1,0 2,1 0,0 0,-1-2,1-1,-1 1,1-1,1 1,-1-1,0 1,1-1,-1 0,2 2,-1-1,2 2,-2-1,1 1,-2-4,-1 1,2 1,0 0,1-1,-1 1,-1-2,-1 4,0 0,-1 2,1-2,-1-1,1-1,0 0,2 3,2 3,-1 0,2 0,-4-5,0-2,-2 1,0-1,-2 1,-1 1,1-1,1-1,-1-1,-2 1,-3 0,-3 0,0-1,0 0,5 0,2-1,2 0,-1 1,-9-1,-3 1,-6 1,8-1,2 0,8 0,0 0,1 0,-4 1,2-1,-1 1,2 0,1-2,0 3,0-1,0 2,0-2,1 0,-2 0,1 1,-1 0,-2 1,1-1,0 0,0-1,2 0,0-1,-1 1,13-15,-2 4,7-9,-4 7,-5 6,0 1,0 0,1-1,3-2,1-1,3-3,-4 3,-2 1,-1 2,-4 2,1 1,-1 1,1-1,-3 7,-1 1,-3 7,1 3,-2 0,0 4,1-6,2-4,0-5,1-3,-1 2,0-3,-1 4,1-3,-1-1,-2 1,1 0,-4 1,0-1,-3 1,2-1,-2 0,3 0,0 0,2 0,2 0,-1 0,2 0,1 0,-1 0,0 1,-1 0,-1 2,-2 0,-2 2,1 0,-2 1,3-3,0 0,2-2,1 0,0-1,1 1,-1-1,-1 2,0-1,0 1,2-3,-1 0,1 3,-3 2,-1 5,-1 0,0 2,1 0,3 0,0 1,2-2,1-6,0-1,-1-3,-2 0,0 1,-2 1,2-1,-2 1,1-2,1 0,2 1,-1-2,0 2,-2 0,0 0,0 1,1 0,-1-1,2-1,1 1,-1-1,-4 5,2-1,-4 1,3-2,3-4,10-7,-2 0,5-3,-5 4,-3 2,-1 0,-1 2,6-1,-1-1,4 1,-2-1,-1 0,-1-2,0 2,-1-1,-3 2,-1 1,-7 5,-2 1,-9 5,1 0,-2 0,4-2,3-1,4-2,3-3,1 1,2-2,-1 1,-1 2,-2 0,1 1,-1 0,2 0,0 0,1 0,0-2,1 1,-1-2,1 2,-2 1,2 1,-1 1,-1 0,1 0,-1-1,0-1,0 0,0-2,-2 2,1-1,-1 0,-1 2,0-2,0 1,1 0,1-1,0 0,2-1,-4 3,-1 3,-3 2,2-1,4-4,3-3,14-6,3-2,13-6,-5 3,-3 1,-8 1,-3 1,-4-1,-2 3,0-1,-1 1,-1 2,-1-2,0 1,1-2,1 1,0-1,0 0,1-1,0 1,0-1,1 0,0 0,2-2,-2 1,0 0,-3 1,1 0,-1 2,-1 1,1 0,0 0,0-1,1-1,0-1,0 0,0 0,1-1,-1 2,1-1,1-1,0 1,0-1,-2 1,0 1,-2 0,0 2,1-2,-1 1,2-3,0-1,1 0,-1 1,-1-1,0 0,0 1,-2 0,1 2,-1 1,0 0,-8 9,-3 6,-6 4,-3 6,2-2,0 1,3-3,3-2,4-4,0 2,2-2,2-1,-1 1,2-3,-1 0,0-3,0 0,-2 1,1 2,-2 0,0 0,-1 1,1-1,0 0,0 1,1-1,-1 0,2 1,0-2,0 1,2-3,0 0,1-2,0 0,-1 1,0 1,-1 1,1 2,0 1,2 0,0 0,0-2,0-2,1-2,-1-2,1 2,-1 2,0 6,1 2,-2-1,2 1,-2-5,1-1,0-3,0-2,1-2,5-11,0 0,4-9,-2 4,0 1,2-1,-1 2,1-1,-3 2,-1 0,-2 3,-1 5,-1 1,0 1,0 0,3-1,-2-1,2-1,-1 1,0 1,-1 1,-12 15,3-1,-13 17,5-5,-3 3,5-4,1-2,7-7,1-4,1-3,3-3,-1 0,0 0,-1 3,1-1,-1 2,2 2,-1-1,1 0,0-1,-1-4,1-2,0 1,-1 1,-1 1,1-1,0-2,0 1,1 0,-1-1,0 2,0-2,-1 4,0 0,-1 1,1-1,1-2,0 1,0-2,0 1,0 2,1 0,-1 5,1-2,0 2,0 0,0-4,0-2,0-2,0-1,0 1,0 0,0 3,0-1,-1 0,1 0,-1-1,0 1,0 0,1-2,-1 0,1 0,-1 0,0-1,-1 2,0-1,1 1,-2 0,1 1,0 0,0 0,1-2,-1-1,1 3,0 0,0 2,-1 1,1-4,0 2,1-2,0-1,0 2,0 0,-1-1,1 3,-1-1,1 0,-1 1,0-1,0 2,0 0,0 0,0-2,1-1,0-1,0 0,0-2,0 1,0 0,0 1,0 1,0 0,0-1,0-1,0-1,0 2,0 0,0 1,-1 0,1-3,0 1,-1 0,1 1,-1-1,0 1,1-2,-1 3,-1-2,-1 3,2-1,-3 1,1-1,0 1,0 0,1-3,1-1,-1 1,2-1,-1 1,0 0,1 1,0-2,0 5,0-1,0 4,0-2,1-4,-2 0,-1-2,-2 0,0 0,0-1,0 2,2-2,-2 1,-2-2,-1 0,0 0,4 0,9-6,0 2,6-5,-6 5,-1 0,0 3,-1-2,1 1,-1-1,0-1,-2 1,-1 0,0 1,1-1,-1 1,-7 8,3-3,-6 7,5-8,1-1,0 1,-1-2,-1 1,-2-1,0 0,-3 1,-4-2,-6 1,-4-1,2-1,4 1,7 1,5 0,3 0,2-1,-4-4,1-1,-3-2,0 1,2 2,0 1,3 1,2-2,0 1,0-1,1 1,-1 1,0 1,1-3,-1 1,0-2,1 3,0 0,-1-1,1-1,0-2,1-1,-2 0,1 1,0-1,0 1,0 1,0 1,-8 12,3-2,-7 10,6-6,1-2,1 0,2-3,0 1,0-1,0 1,-1-1,-1 0,1 1,0-1,-1 2,0-1,2 0,0-3,7-10,-1 2,4-8,-5 5,0 2,-1 0,0 0,-1 0,-1 0,1 0,-1-3,0 0,1-3,-2 3,2-1,-1 3,0 0,1-1,0-1,-1 0,1-4,-1 2,1 0,-1 3,0 2,0 0,1 0,0-3,1-1,1-1,-1 0,0-2,0-1,-1 0,1-2,-2 5,1 2,-2 5,1 1,0-1,0 1,0 0,-1 1,1 0,-1 1,1-3,0 2,-1-1,1 2,-5 18,2 0,-4 16,4-7,2-2,0 1,1-2,-1-3,1-3,-1-5,1-2,-1-2,1 1,-1-2,0 0,0 2,0 1,1 0,0-2,1-3,-2-4,8-11,0 0,17-23,2-7,-12 18,-1-2,3-8,-1-1,-5 3,-1 1,1 0,-2 0,4-12,-5 15,-5 14,0 4,-1 2,-2 5,1 0,0-3,-1 2,1-2,-10 23,0-3,-12 24,0-3,-3 8,3-3,3 1,9-13,2-6,4-10,3-8,-1-2,1-2,0 3,0-2,0 3,0-1,0 0,0 1,0 3,-1 1,1 3,0-2,0 0,0-4,0-4,0 1,0 0,0 2,0-1,1 0,-1-1,0 0,2 1,2 3,2 1,1-1,0-1,-2-3,-2-1,-6 1,-2 1,-1 1,1-1,3-3,1 1,-1 0,0 0,0 2,0-2,0 0,0 0,0 0,0 1,-1-1,2-1,11-10,0 3,16-11,-7 4,1-1,-6 0,-4-2,-4 1,-2 2,-1 5,-3 4,1 3,0-3,-1 1,1-1,0 1,0-1,0 0,0-2,-1 0,0-1,-1 0,0 1,-1 2,1 1,1 1,-1-4,1-5,-1-5,1-9,0 1,-1-4,1 7,-2-2,2 7,-2 3,1 2,-1 2,0 0,0 0,1 1,1 3,-1 1,-1 1,1 1,-16 18,2 0,-17 19,7-2,-1 4,6-3,3 1,8-10,3-2,4-5,1-4,1 1,0-2,1 3,-1-2,1-3,-1 0,0-6,0 0,0-2,0-1,0 2,0-1,1 1,0-2,1 0,6 2,8 4,7 0,1 4,0-2,-11-2,-2-3,-9-3,-12-2,0 1,-5 0,4-1,5 0,2 0,2 0,-3 1,-4 0,-6 4,-3 0,2 0,6-2,5-2,4-2,8-11,4-5,7-11,1-12,-2-5,-3-6,-8 5,-4 3,-5 17,-1 5,1 11,1 6,1 1,-1 2,1-4,0 0,-2-3,-1-2,2 1,0 1,2 4,0 2,0-2,0-3,0-3,0-2,-1 1,0 2,0 2,0 3,1 2,-4 7,-3 6,-4 6,0 0,3-2,4-7,2-4,2-4,2-9,-1-4,2-11,-2-2,0 4,-1 3,-2 6,1 3,-1 1,1 3,-1 1,2 1,0 2,0-1,1-1,0-1,0-1,0 1,0 1,-1 1,1 1,0-2,1-2,-1-2,1 2,-1-1,1 2,-1-2,1-2,-1-1,1-3,0 1,-2-1,1 4,-1 2,0 2,1 0,-1-2,1-1,1-2,-2 0,1 1,0-1,0 3,0-2,2-1,-2-2,0 1,0 2,1 2,-1 1,2-2,2-4,1-3,2-2,-1 0,0 1,-2 2,1 1,1 0,1-2,0 1,-1 2,0 1,-3 3,0 1,-1 1,-1 2,0 0,0 2,-5 13,2-2,-3 10,2-1,1 3,1 1,0 4,-1-4,1 6,1-4,-1 4,0-1,0 1,-1 0,-1-4,-1 4,1-5,-1 3,2-7,0-2,1-5,0-7,0-2,-1 0,1 1,0 0,-2 1,2-1,-3-1,-1 0,-2 3,1 1,1-1,1-1,2-4,6-10,-1 0,7-14,2-3,0-1,0 0,-3-1,-3 4,-2-1,-1 1,-3 2,-1 1,0 3,-2 4,1 6,0 3,0 2,1 0,-1 1,1-3,-1 0,1-2,0-2,1-5,0-3,1-2,-1 0,0 5,-1 4,0 3,0 4,-9 15,3-2,-7 13,4-5,0-1,0 8,2 0,1 5,2 4,2-1,2-2,0 1,0-9,1-4,-1-6,0-6,0-2,0-1,0 0,0-1,0 1,4-21,3-20,3-16,-2 14,0 0,-3 12,1 1,1-2,-1 3,1-3,-4 12,-1 6,-2 6,0 1,0-1,1-3,-1-1,0-1,1 3,-1 1,0 1,0 1,0 0,0-1,0 0,-1 1,1 1,-3-2,0-1,-2-3,-3-3,-1-3,2 0,1 2,4 1,1 3,1 0,1 1,0 1,0 3,-4 12,2-1,-4 11,3-2,0-3,0 2,0-5,1-1,-1-2,2 1,-1 1,1 2,-2 0,1 0,-1 0,0-3,0-1,-1 2,2 0,-1 0,2-1,0-4,0-2,4-15,2-2,3-9,2-1,-2 7,3-5,-4 7,1 0,-2 4,-2 4,-1 2,-1 2,1 1,4-2,4-3,10-3,1-2,-1 0,-2 1,-7 3,-1-1,-1 2,1-1,2-2,0 0,-1 0,-4 1,-2 3,-2 2,-2 1,-1 2,1-1,0-1,1 0,-1 0,-1 2,0-1,0 1,0-2,1-1,5-4,4-3,5-4,2-2,3 0,-4 3,-1 1,-3 4,-4 3,0 0,-3 2,0-1,-2 1,0 0,0-1,2-1,0 0,0-1,2 0,-3 2,0 0,-1 1,-1 1,0 0,1-1,0 0,-1 1,-2 0,-11 12,-7 2,-16 14,-8 1,0-3,-1 0,13-9,8-2,7-5,6-2,0-2,1 0,0 0,0 1,0 0,-5 1,0-1,0 1,-3-1,1 2,2-1,1 1,1-1,-1 1,1 0,-2-1,0 0,0 0,1-1,-2 0,1 0,2-1,-1 2,3-1,-1 2,1-2,0 1,1-3,1 1,1-2,1 0,-3 0,0 2,-1-1,1 1,0 0,1 0,0 0,1-1,0 0,12-13,-3 6,7-8,-3 7,-1 1,1 0,2-1,0 1,2-1,-5 1,2 2,-3 0,0 0,0 1,-1 0,-1 1,0-1,-1 1,-2 0,2 0,4-1,10-5,6-2,1-1,-3 0,-8 3,-3 2,-4 1,2 0,0 0,2-1,2-1,-1 0,-2 1,-2 1,-4 2,0 0,-2 0,3-1,0-1,1 0,2-2,-1 1,0-1,-2 1,-1 1,1-1,1 1,0 0,3-2,0-1,-1 1,-2 1,-2 1,-2 1,-1 2,1-2,0 0,0-1,1-1,-1 0,1 0,1-1,0 2,1-1,3 0,-2 1,-1 0,-1 1,-1 0,-1 1,-1 0,0-2,1 1,0-2,1-1,1 2,-1-1,0 1,0 0,0 1,-2 1,1-1,0 2,-7 15,-1-1,-17 27,-5 1,10-17,-1 0,-5 5,-1-1,2-4,0-2,-1 2,1-2,-12 8,15-12,12-11,2-1,-2 2,-3 3,-10 11,-3 2,-5 3,-5 6,4-1,0 5,5-4,1 2,7-10,2-4,4-7,4-5,0-3,3 0,0 0,1-1,9-5,5-4,14-11,7-6,3-2,-2 0,-7 5,-10 7,-4 3,-4 2,-3 1,0 1,-1 0,0 0,2-2,0-1,1-2,0 1,0 0,0 0,0 1,-2 0,0 2,-1 0,-4 2,1 2,2-4,-1 2,1-3,0 1,0 0,3-2,2-1,5-3,-1 2,0 0,-4 2,-3 3,-1-1,-1 3,-1-1,0 1,-1 0,1-1,0 1,1-1,1 2,1-2,0 1,0 0,-4 2,2-1,0-1,2-1,0 1,1-1,-1 1,1 0,2-1,0 1,0-1,-3 1,-3 1,1 0,-1 1,-21 8,-7-1,-19 10,-4 1,7 2,3 3,11-4,10-3,10-8,4-1,3-4,0-2,0 2,0 0,-2 2,0-1,-1 2,-1 2,-2 2,0 1,-1 8,-2 6,-1 8,-5 3,-1 2,1-10,3-6,6-11,3-7,2-1,2-1,-2 1,-1 1,-1 2,0-1,0 1,1-1,0 0,0-1,0 1,1 1,0 1,1-1,-1 0,2-3,0-1,0 3,-1 0,1 5,-1-2,0 2,0-1,1 1,-1-2,0 0,-1-1,0 2,-1 1,2 0,-2 4,0-2,1-1,1-2,-1-4,11-5,-7 0,8-3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9T17:53:49.22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34 51,'3'-8,"1"-1,-2 4,0-2,0 3,-1 0,0 2,0 0,-1-1,1-1,-1 1,-5 10,3-3,-6 9,4-3,-1 2,-1 2,1-1,-1 0,3-5,0 1,2-5,1-1,0-1,-1 1,1 1,0 1,0-2,0 0,0-1,0 3,0 0,0 0,0-2,-1-1,1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9T17:53:49.22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198 1,'-8'5,"-1"1,3-3,-1-1,3 0,0 0,3-1,-1 0,-1 1,-3 1,0 0,-3 1,1-1,2 0,2-2,2 0,0 1,0-1,-2 2,0-1,1 0,-2 1,2-2,0 1,2-1,-4 1,0 1,-2 0,0 0,1 0,3-2,0 0,1 0,-1 1,-1 1,-1 1,-1 0,2 0,-1-1,1 0,1-1,2 0,-1 0,1 1,-1 1,-1-1,2 0,-1-1,2 1,-1 0,1 1,0 1,0-1,0 0,0-2,0 1,1 1,-1-2,0 2,0-1,0 0,0 1,0 0,1 1,-1 1,0 1,0 2,0-1,1-2,0-2,-1-2,-1 2,1 0,-1 2,1 0,0 1,0 1,0 1,0-2,0-3,0-2,0 2,0 0,0 5,0-1,0 1,1-2,-1-3,1-1,4-7,-1 0,5-4,-3 2,-1 2,4 3,-6 1,4 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4:49.803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9T17:53:49.22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 0,'8'8,"0"1,-3-3,-2-1,-1-3,-1-1,-1 3,0-2,-1 2,4 1,5 1,1 0,1-1,-6-3,-2-1,-11-3,4 1,-8-2,7 2,1 1,3-1,-3 0,-4-1,3 0,-3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9T17:53:49.22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1 458,'3'-9,"1"-1,-3 6,0-1,0 2,-1 0,0 0,1-1,-1-2,0 0,1-1,-1 0,0 1,0 1,0 1,0-1,0-1,0-1,0 1,1 1,0-1,-1 3,1 0,0-1,0 0,-1 0,1-1,0 1,0 0,-1-2,1 0,-1 0,0 0,0 2,0-2,0 1,0-1,1 1,-1 1,0 1,0 1,1-1,-1 1,0-3,1 2,0-1,1-1,-2 2,1 0,0 0,-1-1,1-1,0-1,0-1,0 1,1 0,-1 0,2-2,-1 0,0 0,0 1,-1 2,0-1,-1 3,1-1,-1 0,1 0,0-1,1 0,1-2,1-1,-1-1,2 1,-2 0,0 2,-1 2,0 0,-1-1,0 1,0 1,-1 0,1 1,0-2,-1 0,2-1,-1-1,0 1,0-1,0 1,1 1,-2 3,0-1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3:49.1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716 0 24575,'-41'22'0,"26"-14"0,-21 13 0,33-20 0,-5 9 0,1-1 0,-7 8 0,3-4 0,2 0 0,0-2 0,3-4 0,1-2 0,-4 3 0,-1-1 0,-14 5 0,-7 0 0,-3-2 0,-2 2 0,11-3 0,9-1 0,9-4 0,9-4 0,14-8 0,0 1 0,6-6 0,-9 7 0,-4 1 0,-6 2 0,-1 0 0,-2 0 0,2 0 0,-2 3 0,1 3 0,-1 5 0,0 4 0,0 1 0,4 7 0,6 0 0,8 10 0,3-9 0,-4-5 0,-6-14 0,-6-12 0,-1-14 0,0-7 0,0-12 0,-1 9 0,-1 7 0,-1 13 0,-1 9 0,1 2 0,10-5 0,0-3 0,6-3 0,-8 5 0,-4 2 0,-8 12 0,-11 18 0,-3 5 0,-8 11 0,3-10 0,0-4 0,-1-5 0,7-5 0,4-4 0,7-4 0,6-7 0,11-10 0,5-6 0,11-10 0,-1 0 0,-5 5 0,-8 7 0,-9 8 0,-3 4 0,-1 0 0,0-4 0,1-1 0,0-4 0,1 2 0,-2 0 0,0 4 0,1 2 0,6-6 0,-1 2 0,4-4 0,-6 7 0,-2 3 0,-4 4 0,-1-1 0,-8 6 0,-4 3 0,-11 8 0,2-1 0,3-3 0,7-4 0,8-5 0,2-2 0,2 1 0,-3 3 0,-1 3 0,-5 3 0,1-1 0,0-4 0,3-1 0,1-2 0,-4 3 0,-1 2 0,-5 0 0,5 0 0,2-5 0,5-2 0,1-1 0,-1 1 0,2 0 0,-3 3 0,2-1 0,0 0 0,-1 0 0,-1-1 0,0 0 0,2-2 0,0 0 0,1 1 0,0 2 0,-1 0 0,0-1 0,0-2 0,0 0 0,0 4 0,-1-1 0,0 3 0,-1-2 0,1-2 0,0 0 0,0-2 0,-3 4 0,-6 1 0,-7 6 0,1-1 0,2-1 0,9-6 0,4-2 0,-1 2 0,0 2 0,-1 2 0,0-2 0,3-3 0,0 1 0,-2 0 0,-2 2 0,1-4 0,2-1 0,4-3 0,9-11 0,2 0 0,8-11 0,-4 8 0,-3-2 0,-5 7 0,-4 1 0,0 2 0,-1 2 0,0-1 0,0 0 0,-2 2 0,0-1 0,1-1 0,2-1 0,0-1 0,0 0 0,-1 1 0,0 1 0,-2 1 0,1-2 0,2-1 0,5-8 0,2 0 0,1-2 0,-3 1 0,-3 2 0,-2 5 0,-2 3 0,-1 5 0,-2 7 0,0-2 0,-1 3 0,0-1 0,-1 0 0,-1 5 0,0-1 0,-1 2 0,2-6 0,0 0 0,2-3 0,0 1 0,1-1 0,-2-1 0,2 3 0,-1 3 0,0-2 0,1 2 0,-2-4 0,0 3 0,-4 4 0,-5 5 0,-2 1 0,-5 1 0,2-4 0,2-1 0,4-4 0,6-4 0,3-4 0,4-7 0,1-2 0,2-3 0,2-3 0,-1 1 0,4-9 0,-4 2 0,0-1 0,-3 7 0,-2 6 0,0 4 0,0 0 0,1-2 0,0-3 0,2 0 0,0-5 0,2 3 0,1-4 0,-1 5 0,1-2 0,-1 4 0,-3 1 0,-2 6 0,-13 12 0,-4 4 0,-6 3 0,6-5 0,6-7 0,5-4 0,3-3 0,-3-4 0,-5-5 0,-4-2 0,2-1 0,3 6 0,6 1 0,0 1 0,2-2 0,0 1 0,2 1 0,0 1 0,-1-2 0,1 2 0,0 0 0,1 1 0,-2 0 0,0 1 0,0 1 0,2 0 0,2-1 0,3-1 0,2-1 0,3 0 0,4 1 0,1-2 0,-2 3 0,-6 0 0,-4 0 0,4-2 0,-4 2 0,4-3 0,-8 3 0,0 0 0,1-2 0,0 0 0,-1 0 0,-1 0 0,-1-7 0,-2 0 0,1-5 0,-2 7 0,3 4 0,-1 3 0,-11 0 0,-10 2 0,-16-1 0,5 0 0,-3 0-363,-7 1 0,0-1 363,1 0 0,1-1 0,4 2 0,5-1 0,3 1 0,19 0 0,12 1 0,3-1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3:49.1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619 4 24575,'-21'6'0,"0"-2"0,2 0 0,6-3 0,5 0 0,2-1 0,-16 1 0,-2-1 0,-20 0 0,0-4 0,6 3 0,1-5 0,21 4 0,4 0 0,2 2 0,-1 0 0,-7 0 0,-5 0 0,-6-1 0,5 0 0,0-1 0,10 1 0,2 0 0,-1 1 0,5 0 0,0 1 0,6 0 0,2 0 0,-2 1 0,-2-1 0,-3 0 0,-2 1 0,-2 0 0,-1-1 0,-4-1 0,2 0 0,-1 0 0,7 0 0,11 0 0,21 4 0,26 0 0,-18-1 0,3 0-754,14 0 1,3 1 753,-15-2 0,0 0 0,-1 0 0,15 0 0,-2 0-100,-1 1 1,-5-2 99,9-1 0,-17 0 0,-16 0 0,-12 0 0,-4-2 1490,1-1-1490,-1 0 0,-1 1 0,-1 2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3:49.1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282 114 24575,'-33'9'0,"-3"-2"0,0-1 0,-2-1 0,17-3 0,5-2 0,11-2 0,1 0 0,-7 1 0,-5 1 0,-8 1 0,6-2 0,3-2 0,8 0 0,5-3 0,4 1 0,1-1 0,0 1 0,1 1 0,-1 2 0,1 1 0,11-3 0,23-7 0,14-3 0,-16 2 0,2 1 0,-1 2 0,-1 1 0,-4 0 0,-1 0 0,3 3 0,-3 1 0,6-1 0,-5 1 0,-23 5 0,-16 10 0,-6 3 0,-11 11 0,1-4 0,-11 4 0,0-2 0,2 1 0,6-1 0,17-7 0,3-3 0,6-7 0,1-4 0,0-2 0,6-7 0,0-4 0,7-10 0,1-4 0,-1-3 0,0-3 0,-7 9 0,-2 6 0,-5 9 0,0 4 0,0 1 0,0 1 0,-2 3 0,-5 8 0,-1 0 0,-1 0 0,3-7 0,2-2 0,1-1 0,-6 0 0,1-1 0,-2 1 0,4 0 0,4 1 0,-1 3 0,0 7 0,-3 2 0,1 5 0,2-6 0,0 1 0,2-6 0,0-1 0,0-1 0,1-1 0,0-1 0,0 0 0,0 0 0,6-12 0,1-4 0,6-15 0,-1-2 0,-3 6 0,-4 4 0,-2 10 0,-2 3 0,-1 1 0,0 4 0,-1 8 0,1 7 0,-2 9 0,2 1 0,-1-1 0,1 2 0,1-3 0,0-6 0,5-12 0,4-13 0,3-11 0,1 0 0,-4 0 0,-3 6 0,-2 5 0,-3 19 0,-1 21 0,-1-1 0,0 3 0,-1 0 0,-1 1 0,1-4 0,0-3 0,-2 5 0,1-21 0,1-11 0,-5-17 0,-2-7 0,-5-11 0,1 5 0,2 5 0,4 11 0,2 5 0,2 7 0,2 0 0,0 1 0,0 0 0,-1 0 0,0 1 0,0 0 0,-2 1 0,-2 0 0,-1 0 0,-6 1 0,1 0 0,3 0 0,2 0 0,6 0 0,0 0 0,-1 1 0,1-1 0,-1 1 0,1-1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3:49.1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94 176 24575,'1'-24'0,"0"3"0,-1 2 0,0 6 0,0 6 0,0 1 0,-1-5 0,1 0 0,-1-1 0,1 2 0,0 3 0,-1-1 0,1 1 0,-1 3 0,0 3 0,1 6 0,0-1 0,3 5 0,15 8 0,4 4 0,12 7 0,-7-6 0,-6-3 0,-7-4 0,-5-4 0,-4-4 0,-3-2 0,-3-4 0,-2 0 0,-3-1 0,0 0 0,-1 0 0,4 1 0,-6-5 0,-5-3 0,-6-3 0,0 2 0,-2 3 0,2 2 0,4 2 0,6 0 0,7 0 0,2 0 0,1-2 0,-1-2 0,-1-2 0,0 0 0,0 2 0,2 1 0,-2-1 0,-1-4 0,-1-1 0,-1 0 0,2 4 0,0 3 0,2 0 0,-5-6 0,2 2 0,-2-3 0,4 4 0,1 3 0,0 0 0,1 1 0,0 0 0,0 0 0,1-1 0,3 0 0,2 1 0,5-1 0,3 1 0,3 0 0,-5 1 0,1 0 0,-7 0 0,1 1 0,-2-1 0,0 1 0,-3 0 0,0 0 0,0 2 0,2-1 0,11 5 0,6 0 0,1 0 0,-3-2 0,-13-2 0,-4 1 0,-5 3 0,0 3 0,-2 1 0,1-1 0,1-4 0,-1 1 0,0 2 0,-1 0 0,1 0 0,1-2 0,0-2 0,-1 0 0,-2-1 0,-2 0 0,-1-1 0,3-1 0,4 0 0,-1 0 0,-1 1 0,-4 3 0,-3 1 0,3-2 0,-1 0 0,-1-2 0,-2 0 0,-6-1 0,-4-1 0,2 0 0,2 0 0,7 0 0,8-4 0,4 2 0,0-3 0,1-1 0,1-2 0,0-3 0,0 1 0,-1 2 0,-1 4 0,0 2 0,-1-1 0,1 1 0,-1 1 0,0-1 0,1-1 0,0-3 0,0-3 0,1-5 0,-1 6 0,0 0 0,0 5 0,-1 2 0,0-1 0,0 0 0,0 1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3:49.19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0 160 24575,'9'-8'0,"-4"2"0,0 2 0,-1 1 0,0-1 0,1 0 0,-3 2 0,0-1 0,3-7 0,-2 2 0,2-5 0,-2 6 0,0-1 0,2-4 0,0-1 0,0 0 0,-2 5 0,-2 5 0,1-1 0,2 1 0,2-2 0,4-2 0,-3 2 0,1 0 0,-7 3 0,-1 2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3:49.19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330 363 24575,'-3'-11'0,"-3"-1"0,-5 0 0,-1-2 0,-3 1 0,6 5 0,2 1 0,0 6 0,-5 0 0,-2 1 0,-3 0 0,3 0 0,5 0 0,0 1 0,5 0 0,0 9 0,1 14 0,0 10 0,2 1 0,1-6 0,-1-15 0,1-6 0,0-8 0,0-11 0,1-5 0,-1-5 0,0 2 0,-2 4 0,-2-1 0,-1 2 0,-6-2 0,-1 1 0,0 2 0,-2 1 0,6 5 0,2 2 0,3 3 0,2 0 0,-5-4 0,1 0 0,-3-3 0,1-1 0,1 2 0,2 0 0,2 3 0,1 2 0,-2-1 0,0-1 0,1 0 0,0 0 0,1 3 0,-1-1 0,0-1 0,-1-1 0,2-1 0,-2-1 0,-4-6 0,-2 0 0,1 2 0,1 2 0,7 2 0,2 0 0,2-1 0,1-1 0,-2 3 0,1 0 0,-2 2 0,0 1 0,-2-1 0,0-5 0,0 1 0,0-1 0,0 3 0,0 1 0,0-1 0,0 1 0,0 1 0,0 2 0,0 1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3:49.19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80 144 24575,'-11'-11'0,"-1"-2"0,1 3 0,2 1 0,3 4 0,3 2 0,-1-5 0,1-1 0,-2-5 0,0 3 0,2 4 0,0 3 0,3 1 0,-1-1 0,1 0 0,-1 0 0,0 0 0,1 2 0,0-2 0,0 1 0,0-1 0,0 0 0,-1 1 0,0 2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3:49.19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182 196 24575,'-15'-9'0,"-1"-1"0,3 2 0,2 1 0,4 3 0,2 1 0,2 0 0,-3 0 0,-2-1 0,-1 1 0,2 1 0,4 0 0,3-2 0,0 0 0,0 0 0,1 0 0,0 1 0,2-6 0,1 2 0,0-1 0,-1 3 0,-2 3 0,0 0 0,2-1 0,0-1 0,1-1 0,-1 2 0,-2 1 0,0 1 0,-7 13 0,3-5 0,-5 10 0,7-11 0,9-4 0,2-4 0,0 0 0,-2-1 0,-5 0 0,-2-1 0,1 1 0,-1-1 0,1 0 0,0 1 0,1-2 0,-1 3 0,1-1 0,1-6 0,1 2 0,1-5 0,0 4 0,-3 4 0,0 0 0,-10 17 0,3-3 0,-8 9 0,6-8 0,2-6 0,1-1 0,-6 4 0,-1 0 0,-5 4 0,3-3 0,4-4 0,5-1 0,0-2 0,1 2 0,-1-2 0,-8 4 0,-3-4 0,-3 3 0,3-3 0,9-2 0,6-1 0,9-5 0,9-2 0,5 1 0,5 5 0,-15 2 0,-2 3 0</inkml:trace>
  <inkml:trace contextRef="#ctx0" brushRef="#br0" timeOffset="1">196 0 24575,'-21'13'0,"0"-2"0,9-1 0,2-3 0,3 0 0,3-5 0,1 3 0,-1 0 0,-1 1 0,0-1 0,3-1 0,0-2 0,1 0 0,-1 1 0,0 0 0,-1 1 0,-2 0 0,1-1 0,1 0 0,-1 0 0,0-1 0,0 0 0,1 1 0,-1-2 0,2 2 0,-2-2 0,0 1 0,-2 0 0,-5 1 0,-1 1 0,1-1 0,4-1 0,3-1 0,24-8 0,4 2 0,1-3 0,-5 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4:49.804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3:49.19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24575,'12'9'0,"0"-3"0,1-1 0,-1-2 0,-5 0 0,-2-2 0,-5 1 0,4-2 0,5 1 0,14 2 0,9 1 0,11 1 0,-11 1 0,-7-2 0,-15 0 0,-5 1 0,-2-1 0,5 4 0,1-3 0,0 0 0,-2-3 0,-3-1 0,-2 0 0,1 1 0,2-1 0,0 1 0,0-1 0,1 1 0,9 6 0,7 3 0,6 2 0,3 0 0,-9-6 0,-6-2 0,-10-2 0,-5-3 0,-1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3:49.19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62 1 24575,'34'10'0,"10"3"0,0 1 0,3 0 0,-14-3 0,-14-6 0,-4-1 0,3 1 0,11 3 0,1 2 0,0-3 0,-8-3 0,-10-3 0,-4 0 0,-6 0 0,-31-1 0,-13-6 0,12 3 0,-2 0 0,-3-5 0,1 0 0,-12-3 0,13 1 0,17 5 0,12 4 0,0-1 0,-1 0 0,-1-1 0,1 2 0,1-1 0,-1 1 0,0-1 0,-1 2 0,2-1 0,0 1 0,1 0 0,0 0 0,-2-1 0,1 0 0,-2 0 0,1-1 0,-4-1 0,-2-1 0,-4-1 0,-1 0 0,6 2 0,2 0 0,4 3 0,3 0 0,25 5 0,-18-3 0,19 2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3:49.20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49 24575,'42'8'0,"-15"-3"0,1 1 0,1 2 0,1-1 0,6 2 0,-1-1 0,15 2 0,-11-4 0,-14 3 0,-12-1 0,4 7 0,-1-4 0,-1-2 0,-4-5 0,-3-2 0,-3-1 0,0-1 0,-3 0 0,0 0 0,11-1 0,-2 0 0,10-2 0,-7 2 0,-9 7 0,-9 11 0,-6 2 0,-4 4 0,6-11 0,3-4 0,1-2 0,2-4 0,-1 2 0,-1 1 0,0 3 0,-1 3 0,2-2 0,0-1 0,1-2 0,-2-1 0,-1 1 0,-1 1 0,1-3 0,1 0 0,-1-2 0,-1 0 0,0-1 0,1 0 0,2 0 0,-3-1 0,-4 1 0,-1 0 0,-3-1 0,1 1 0,3-1 0,2 0 0,5 0 0,-2 1 0,-8 2 0,-4 1 0,-3 0 0,5 1 0,7-2 0,4-1 0,13-2 0,6-2 0,18-1 0,7 0 0,7-2 0,2-2 0,-19 0 0,-8 1 0,-17-7 0,-7-4 0,-5-14 0,0-2 0,1 2 0,2 11 0,3 10 0,0 7 0,1 1 0,0-4 0,0 2 0,1-4 0,-1 3 0,1-2 0,-1-2 0,1-7 0,-1 1 0,-1 0 0,1 8 0,-1 2 0,1 2 0,0-1 0,0 0 0,1 1 0,2-2 0,1-3 0,0-1 0,-1 1 0,1 7 0,0 2 0,3 5 0,-1-1 0,0-1 0,-4-2 0,1 5 0,0 4 0,2 8 0,1 5 0,1 6 0,4 11 0,6 10 0,-1-1 0,2-4 0,-11-23 0,-2-10 0,-4-11 0,-1 2 0,-1-1 0,1 2 0,-4-41 0,-1 3 0,3 5 0,-1-1 0,-1-5 0,2 13 0,0 7 0,0 6 0,1 2 0,1 1 0,-3 0 0,-3-7 0,-3-2 0,-1 0 0,4 5 0,0 3 0,-2 1 0,-3-1 0,-8-4 0,2 3 0,2 0 0,7 4 0,5 0 0,-1-3 0,-3-3 0,-1-1 0,-1 0 0,3 5 0,3 1 0,2-5 0,1 1 0,0 1 0,-1 23 0,1 2 0,-1 12 0,0-3 0,1-5 0,-1 1 0,0-4 0,-1-7 0,0-2 0,1-6 0,1-1 0,-1 1 0,-1 6 0,0 2 0,-2 6 0,0 0 0,0-2 0,1-2 0,1-6 0,1-4 0,0-2 0,0 5 0,1 5 0,-3 5 0,2 4 0,-2-7 0,2-3 0,0-6 0,1-3 0,0 0 0,0 3 0,0 3 0,-2 3 0,0 4 0,0-3 0,1-3 0,0-4 0,0 2 0,-1 0 0,0 4 0,-2-3 0,2 0 0,0-5 0,2-2 0,0-10 0,0 4 0,1-6 0,-1 7 0,0 2 0,0-1 0,1-4 0,-1 0 0,1-4 0,-1 4 0,-1 2 0,-2-1 0,-3 0 0,-1-1 0,0 0 0,3 2 0,1 2 0,1 1 0,-1-2 0,-2-2 0,-4-3 0,0 0 0,0-1 0,3 3 0,4 5 0,3 10 0,0-4 0,2 7 0,2-4 0,0 1 0,1-1 0,0 0 0,-4-2 0,0-2 0,-1 0 0,-1 0 0,1 1 0,1 2 0,-1 2 0,1-1 0,-2 1 0,1-4 0,-1 0 0,1-3 0,-1 4 0,0 1 0,-2 5 0,0 0 0,0 5 0,1-5 0,-1-1 0,2-5 0,-1-2 0,1 0 0,-1 4 0,-2 5 0,1 3 0,1-1 0,6-9 0,6-8 0,5-6 0,5-3 0,5-1 0,-2 3 0,-3 2 0,-11 5 0,-7 2 0,2-2 0,-1-1 0,5-4 0,2-1 0,0 1 0,-1 0 0,0 3 0,-6 2 0,0 2 0,-5 6 0,0-1 0,0 4 0,0-5 0,0-1 0,0 1 0,0 0 0,-2 2 0,-1 0 0,-2 2 0,-2 0 0,1-1 0,1-2 0,3-1 0,1-2 0,-4 2 0,-4-1 0,-6 3 0,-3-2 0,2 1 0,3-3 0,5 1 0,5-1 0,-1 0 0,-2-1 0,-1 1 0,-4-1 0,5 0 0,1 0 0,4 1 0,1 3 0,1-1 0,-3 3 0,1-3 0,-1 0 0,0-1 0,16-7 0,-3 1 0,15-7 0,-6 4 0,1 1 0,-6 2 0,-6 2 0,-5 1 0,-3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3:49.2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24575,'8'0'0,"-3"0"0,1 1 0,-1 0 0,2 0 0,-1-1 0,-1 1 0,1 0 0,-2 0 0,1-1 0,-2 0 0,1 0 0,0 0 0,1 0 0,-2 0 0,0 0 0,6 0 0,-2 1 0,4-1 0,-5 1 0,-1-1 0,4 1 0,-2-1 0,5 1 0,-3 0 0,6 1 0,5 1 0,-6-1 0,-2 1 0,-13 1 0,0 0 0,-3 2 0,2-3 0,0-1 0,2-2 0</inkml:trace>
  <inkml:trace contextRef="#ctx0" brushRef="#br0" timeOffset="1">426 91 24575,'15'0'0,"-2"0"0,-3 0 0,-5 0 0,1 0 0,-3 0 0,-1 1 0,4 1 0,-4 0 0,0 1 0,-16-3 0,3 2 0,-8-2 0,11 1 0,3-1 0,0-2 0,3 1 0,-2-2 0,1 0 0,-4-4 0,0 0 0,-2 0 0,3 4 0,1 2 0,0 1 0,1 0 0,2 0 0,0 0 0,2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3:49.2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117 21 24575,'20'-6'0,"-8"3"0,-1-1 0,-8 2 0,1 0 0,0 1 0,-1-1 0,-2 1 0,-10 4 0,0-1 0,-7 3 0,7-2 0,2-1 0,4-1 0,-1 1 0,-1 1 0,-12 3 0,-4 0 0,-4 0 0,2-1 0,9 0 0,5-3 0,5 1 0,5-3 0,9-1 0,2-1 0,4-2 0,-1 1 0,-6 0 0,-2 3 0,0 20 0,0 11 0,-1-1 0,-1 2 0,0 0 0,-1-1 0,4 22 0,-7-20 0,0-24 0,5-21 0,3-9 0,4-16 0,-2-3 0,-4 10 0,-5 12 0,-1 13 0,-5-2 0,-7-16 0,-3-7 0,-5-4 0,3 11 0,3 10 0,7 7 0,10 4 0,3 2 0,5-1 0,-3 0 0,-4 1 0,0-2 0,-2 2 0,5-1 0,-1-1 0,2 2 0,-5 0 0,-3 0 0,0 2 0,-1 0 0,0 2 0,0-1 0,-1 1 0,0-3 0,-1 0 0,0 0 0,0-1 0,1 1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3:49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112 169 24575,'-10'-14'0,"1"2"0,0 0 0,-1 2 0,3 2 0,-1 2 0,2-5 0,-3-1 0,2-2 0,-3 0 0,3 6 0,3 2 0,1 1 0,2-4 0,1 0 0,0-2 0,0 6 0,-1 2 0,-4 4 0,3 0 0,-2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3:49.2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104 220 24575,'0'-11'0,"0"0"0,0-3 0,0 1 0,0 3 0,0 3 0,0 1 0,-2-2 0,0 1 0,0-1 0,0 2 0,1 0 0,-1 0 0,1 1 0,-1 1 0,1 0 0,0-1 0,3-3 0,2-4 0,4-5 0,0 2 0,0 4 0,-6 5 0,-1 6 0,-5 4 0,2 0 0,-3 1 0,2 1 0,-1-1 0,1 0 0,0 1 0,1-3 0,0 0 0,1-1 0,-1 2 0,1 3 0,-1 0 0,0 2 0,-1-2 0,1-3 0,1 0 0,0-2 0,-1 1 0,-1 3 0,-2 0 0,-2 4 0,-1-1 0,0 0 0,-1 0 0,3-2 0,2-2 0,2-2 0,1-1 0,-2 0 0,1 1 0,-1 2 0,-1 1 0,0 1 0,0 1 0,3-4 0,-1-2 0,10-13 0,-2 1 0,7-10 0,-3 4 0,-3 2 0,1-2 0,-6 6 0,0 1 0,-1 5 0,0 1 0,-1 0 0,0-6 0,0-3 0,0-3 0,0 3 0,0 3 0,1 1 0,0 0 0,1-1 0,0 2 0,-1 1 0,0 4 0,-4 8 0,2-2 0,-3 3 0,1-2 0,0 0 0,0 1 0,0 1 0,0-1 0,1 0 0,-1-2 0,2 0 0,0-1 0,0-1 0,0-1 0,0 0 0,0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3:49.2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3 181 24575,'3'9'0,"-2"-3"0,2-1 0,-2-2 0,0-2 0,2 3 0,3 1 0,-1 0 0,4 1 0,-4-2 0,-2-1 0,-1 1 0,-2 3 0,0 0 0,0 0 0,0-9 0,0-10 0,1-3 0,-1-4 0,1 2 0,-1 5 0,0 0 0,0 5 0,0 1 0,0 2 0,-1-1 0,0-1 0,0-2 0,-2 0 0,2 1 0,-1 0 0,1 3 0,0 2 0,-1 2 0,1 5 0,-1 2 0,1 3 0,0-1 0,0-4 0,1-1 0,0-3 0,-1 0 0,1 2 0,0 2 0,0 1 0,2 0 0,-2-3 0,0-2 0,2-4 0,-2-4 0,1-9 0,-3 0 0,-1-3 0,-1-2 0,-2 2 0,1 1 0,0 3 0,2 6 0,2 1 0,0 0 0,0 3 0,1 0 0,0 4 0,0 9 0,0-1 0,0 5 0,0-6 0,0-1 0,0 0 0,0 1 0,1 4 0,0 2 0,-1 0 0,2 2 0,-2-2 0,1-1 0,-1-3 0,1-3 0,0-2 0,-1 0 0,2-1 0,-1 1 0,0 0 0,1 1 0,0 0 0,3 3 0,0 1 0,1-2 0,-2-1 0,-3-3 0,0 1 0,-1 1 0,0 0 0,1-1 0,-1-1 0,0 0 0,0 1 0,1 0 0,0 1 0,0-1 0,-1 1 0,0 6 0,2-1 0,0 7 0,2-5 0,-1-3 0,-1-5 0,0-1 0,9 2 0,-1-2 0,9 2 0,-7-2 0,-2 0 0,-5-1 0,-2 0 0,-3 0 0,2 3 0,-1 0 0,2 1 0,0-1 0,-1-2 0,0-1 0,2 1 0,1 2 0,0-1 0,0 0 0,-3-1 0,5 6 0,0-1 0,8 7 0,1-3 0,-2-3 0,-3 0 0,0 1 0,-2 2 0,-1-1 0,-1-1 0,-5-4 0,0-3 0,0 2 0,1 0 0,1 2 0,3 2 0,-3-4 0,1 2 0,-4-1 0,-1-3 0,-3-6 0,1-5 0,-2-2 0,2 4 0,2 3 0</inkml:trace>
  <inkml:trace contextRef="#ctx0" brushRef="#br0" timeOffset="1">69 251 24575,'0'0'0</inkml:trace>
  <inkml:trace contextRef="#ctx0" brushRef="#br0" timeOffset="2">268 469 24575,'2'-14'0,"0"4"0,-1 5 0,-1 5 0,0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3:49.2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0 423 24575,'4'-14'0,"-1"-2"0,-2-2 0,0-3 0,-1-9 0,1 4 0,-1-2 0,1 5 0,-1 10 0,2 1 0,7 3 0,3-2 0,9-5 0,2-3 0,0 2 0,1-5 0,-8 8 0,-4 1 0,-5 4 0,-5 5 0,-1 0 0,1 0 0,0-1 0,1-2 0,0 1 0,-1 1 0,0-2 0,0 1 0,-1-2 0,0 4 0,-1 2 0,1-1 0,0-2 0,-1 0 0,1-1 0,0 2 0,-1 1 0,0 1 0,0 0 0,-3 4 0,-3 4 0,-7 4 0,-1 1 0,-3 2 0,2 0 0,1 0 0,2-2 0,2 0 0,5-5 0,1 0 0,-1 4 0,-1 4 0,-3 5 0,3-1 0,0 0 0,3-3 0,1-3 0,0-1 0,1-4 0,0 0 0,1 1 0,-3 3 0,0 5 0,-1 2 0,0 3 0,1-7 0,1-4 0,1-10 0,0-9 0,0 3 0,1-2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3:49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24575,'-2'2'0,"1"9"0,1-7 0,0 7 0,0-7 0,0 0 0,0 0 0,0-1 0,-1-1 0,1 0 0,-1 3 0,1 3 0,0 1 0,0 0 0,0-5 0,0 2 0,1-1 0,-1 0 0,1-2 0,-1 2 0,0-3 0,1 1 0,0-1 0,-1-1 0,1 2 0,-1 3 0,1 1 0,1 3 0,0 0 0,-1-2 0,1-2 0,-2-3 0,0-2 0,0-1 0,0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4:49.805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150 339,'-9'-16,"-1"-2,0-1,2 6,4 5,3 6,0 0,0-2,0-2,0 0,0 2,0 1,0 1,0-2,0 1,-1-1,2 2,0-2,0-1,0 0,0 0,0 2,0 0,0 1,1-1,-1 0,1 1,-1 1,1-1,-1 0,1 0,0 0,0 0,0-1,1 1,-1-1,1 0,-1 1,0 1,0-1,1-1,0-1,-1-1,0 1,0 1,-1 10,0 2,0 8,0-4,0 2,0-5,0 1,0-4,0-2,0 0,0-1,0 1,-2 1,2 0,-1 1,0-2,1 2,0-1,0-2,0-2,1 1,0-2,1 1,1 1,1-1,-2 0,1 0,-2-2,1 2,1-1,2 3,0 0,0-1,-3 0,0-1,1 1,-1-1,0 0,-2-1,1 2,-1-2,1 2,-1-1,0 1,0-1,0 0,0 0,-1-1,0 1,-2 1,-2 0,2 1,-2 0,2-1,0-1,1-1,1-1,-1 2,-2 0,-1 1,0-1,-1 2,1-2,1 0,2-1,1 0,-2-1,1 0,-3 0,3 0,-1 0,0 0,-1 0,-2-1,1 0,0 1,1-1,1 1,0 1,-1-1,0 0,0 0,0 0,2 0,0 0,2-4,0-2,0-5,0 2,0 1,0 1,0 2,0 0,0 1,0-1,1 1,0 0,-1-1,0 0,0 1,0-1,0 3,-1 0,1 0,0-1,-1 0,0-1,1 1,0 1,0 0,0 1,0-2,0-1,1-2,0-1,0 2,1-1,-1 0,0 0,0-2,1 1,0 1,-1 2,1 0,0 0,0 0,2-3,-1 0,0 1,-1 2,-1 1,-1 3,1 4,0 2,1 3,-1-2,0 0,0-3,-2 1,1 1,0 0,0 2,-1 1,1 0,0-1,0-2,0-2,0-1,0 3,1 1,0 2,-1-2,1-1,-1-2,0 1,0-1,0 2,0-3,0 0,0 1,1 0,-1-1,0-2,2-7,1-5,0-2,0-2,-2 4,0 3,-1-1,0 5,0 0,0 1,0 0,0-1,0 1,0-1,0 0,0 1,0 0,0 0,0 0,1-1,-1-2,0 0,0 0,0 0,1 2,-1 1,0 1,0 0,0-1,0 0,0 0,0 0,0-1,0 2,0-2,1 0,-1 0,1-2,-1 1,0 0,0 1,0 1,0 0,1 1,-1-1,1 0,-1-1,1 0,-1 0,0-1,0 1,0 1,0 1,0 0,1 0,0-1,-1-1,2 0,-1 1,0 0,0 0,-1 0,1 1,0 0,0 0,0 0,0 0,-1 0,1-1,-1 0,0 0,0 0,0 1,0 0,0 0,0 0,0 0,1 0,-1 0,0 0,0 0,1 0,-1 0,1 0,0 0,0 0,1 0,-2 1,1-1,0 0,0 1,0-1,0 0,0 1,0-2,0 2,0-1,0 1,0-1,-1 8,0-2,-1 6,1-4,0-1,0 0,0-1,0-1,0-1,0 1,0-1,0 1,0 0,0 0,0-1,0 1,0 1,0 0,0 1,0 2,0-2,0 0,0-3,0-1,0 3,0-1,0 3,0-2,0 0,-1-1,1 0,0 0,-1 0,0 1,0 1,0 1,0 0,0-1,0-1,1-1,-1-1,1 1,0-1,-1 1,1 0,-1 0,1 0,-1 2,1-1,-1 1,0 0,1 0,-1-1,0 0,1 0,0-1,0 0,0-2,0 1,0 0,0 1,0 0,1 1,0-1,0 0,0 0,0-1,0 0,0 0,0 1,0-1,0-1,-1 1,1 0,0 0,0 2,0-1,0-1,0 0,-1 1,2 0,1 2,0 0,0-2,-1-1,-1 0,0-1,0 1,0-1,0 1,1-1,0 1,0 0,0-1,-1 2,2 1,0 2,0-1,1-1,-3-2,0 0,1 2,0 0,0 1,-1-2,-1 0,1-1,-1 0,0 0,1-1,-1 1,0 1,1 1,-1 1,0-1,0-1,0-1,-2-1,-1 2,-2 0,-2-1,3 0,-1-1,3-1,1 1,-6 1,-2 2,-7 1,1 0,0-2,6-1,3-1,-2-3,-2 0,-2-2,-4-2,6 3,2-2,3 3,3 0,1 1,2-5,1 0,1-5,0 2,-1 2,0 2,-2 4,0 0,0-2,0 1,1-1,-1 2,1-1,-1 0,1-1,0 1,0-1,0 1,0 1,0-2,0 1,1-2,-1 0,1 1,-1-1,1 1,-1 0,0 1,0 1,0-1,-1 1,1-2,0 0,-1 0,1 0,0 0,-1 0,1-1,1-1,0-3,1-1,0-1,1 1,-1 2,1 2,0 0,-1 0,2-1,-1 1,1-3,-1 1,0 0,-1 1,-2 2,1 1,-2 1,1 1,0-1,0 0,0 0,0 0,0 0,-1 0,1-2,-1 0,2-1,-1 1,0 0,0-2,0 3,1-1,-1 1,-1 0,1 1,0 0,0-1,0 0,0-2,0 2,0 1,-1 0,1 7,-1-2,2 8,-1-2,0 1,0-1,0-1,0-1,0-2,-1-1,1-2,-1 1,1 2,0 1,0 2,0-4,0 0,-1-2,0 1,0 0,0 1,0-1,0 1,-1 1,1 0,-1 0,1-1,0-1,-1 0,1 0,-1-1,1 0,0 2,-1-1,1 1,0-1,-1-14,0 3,0-11,-1 7,2 2,-2-2,1 3,1 2,-1 2,1 3,0 0,0 0,0 0,0-1,1 0,-1-2,0 0,0 1,0 0,0 1,0 1,0 1,1-1,-1-1,0 0,1-1,-1 0,0 0,1 0,-1 1,1 1,-1 0,1-1,0 0,-1-1,1 1,-1-1,0 2,1 0,-1 0,0-1,1 0,0-2,-1 2,1-1,0 1,-1 1,1-1,-1 2,1-2,-1 0,1 0,-1 0,0 1,0 0,1 0,-1 1,-5 6,2 0,-5 6,3-1,2-3,0-1,2-1,0-4,1 1,-2 0,1 0,-1 3,0-2,1 1,-1-1,1 0,0 0,0-1,0 1,0-1,0 1,1 0,0-1,-1 0,0 0,0 1,-1 0,0 0,0 0,1 0,1-1,2-7,-1 1,4-7,-2 6,2-2,-3 2,1 1,-1 0,0 1,-1 0,1 0,-1 1,1-2,0 1,0 0,1 0,-2 0,1 1,-1 0,0 0,0 1,0-1,0 1,1-1,-2 1,2-1,-1 9,0-4,0 8,-1-6,0-1,0 0,0 0,0-1,0 1,0-1,0 0,0 1,0 0,0 0,0 0,0-1,0 0,0 2,1 1,-1 0,0 0,0-2,0-2,0-1,0 2,0-1,0 3,0-3,0 0,0 0,0 0,0 0,0 2,0 0,0-1,0-1,0-1,0 2,0-1,0 1,0 0,0 0,0 0,1 2,-1 0,1-1,-1 1,0-2,0 1,0-1,0 1,0-1,0 0,0 1,0-2,-1-1,2 3,1 1,1 2,0 1,0-3,-2-1,1-2,-2 0,0 0,0 0,0-1,1 2,-1-1,0 1,0-1,0 0,0 0,1 2,-1 1,0 0,0 1,0-3,0-1,0 0,0 0,0 1,0 1,0-2,2 1,-1-1,1 1,-1-1,0-1,0 0,2 0,-1 1,0-1,0-1,-1 1,1 0,1 0,-1 0,-1 0,-4 2,-1-1,-6 3,2-2,1-1,1 0,4-1,-1 0,-2 1,-3 1,-4 1,0 1,3-2,4-1,2-1,2-1,0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3:49.2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61 24575,'1'-5'0,"-1"0"0,0 0 0,0 2 0,0 0 0,0 2 0,0-1 0,1 0 0,-1 0 0,1-5 0,0-1 0,-1 1 0,1 0 0,-1 6 0,1-1 0,0 2 0,-3 1 0,2 1 0,-3 3 0,0 0 0,-1 1 0,-1 1 0,0 0 0,2-1 0,0-3 0,2-1 0,0 0 0,0 1 0,1-2 0,0 3 0,-1 1 0,1 1 0,-1 2 0,1-2 0,0 0 0,0-3 0,0-1 0,0 0 0,0 1 0,1 3 0,0 1 0,1 5 0,0-5 0,0 0 0,-2-6 0,0-1 0,0-2 0,0 0 0,0-1 0,1 1 0,-1-1 0,1-1 0,0 0 0,-1 1 0,1-1 0,-1 1 0,1 1 0,-1-1 0,0 1 0,0 1 0,1-2 0,-1 2 0,0-1 0,1 0 0,-1-3 0,0-6 0,-2-2 0,0-2 0,0 7 0,2 4 0,-2 3 0,1 1 0,-1 0 0,2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3:49.2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114 114 24575,'-2'3'0,"1"-2"0,0-2 0,0 0 0,1-1 0,1 0 0,-1 1 0,1-1 0,-1 1 0,0-1 0,0 0 0,0 1 0,-4-4 0,0-1 0,-5-5 0,1 1 0,0 1 0,3 2 0,3 3 0,0 2 0,-2-1 0,-1 0 0,0 1 0,1-1 0,1 3 0,2 0 0,0 1 0,0 1 0,1 0 0,0 0 0,-1-1 0,1 1 0,-1-1 0,1 1 0,0-1 0,0 1 0,0 1 0,3 3 0,0-1 0,1 1 0,-3-3 0,9 10 0,-7-10 0,6 9 0,-9-14 0,0 0 0,0 0 0,0 1 0,0-2 0,0 1 0,0 0 0,0 0 0,1 1 0,-1-1 0,1 1 0,-1-1 0,0 1 0,-1-3 0,0-4 0,-1-4 0,-2 2 0,2 0 0,-1 7 0,-3-3 0,-2 2 0,-3-1 0,-3 0 0,5 2 0,1 1 0,4 0 0,4 1 0,0 0 0,0-1 0,0 0 0,0 0 0,-2 4 0,1-2 0,-1 2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3:49.2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4 131 24575,'1'-3'0,"-1"1"0,1 0 0,0-2 0,0-1 0,2-2 0,-2 1 0,1 1 0,-2 2 0,2-7 0,0 3 0,2-7 0,-1 6 0,-1 4 0,-1 0 0,0 3 0,-2-2 0,1-3 0,-1 1 0,1 0 0,0 2 0,0 0 0,0 1 0,1-1 0,0 1 0,0-2 0,0 0 0,0 0 0,0 2 0,-3 3 0,1 2 0,-2 1 0,1-1 0,0 0 0,1-2 0,1 0 0,-2 2 0,1 1 0,-2 1 0,2-1 0,0-2 0,0 0 0,1-1 0,-1 1 0,1 1 0,0 0 0,0-1 0,0 0 0,0 1 0,1 2 0,3 2 0,-1-1 0,2 2 0,-2-4 0,2 0 0,-2-2 0,0 0 0,0-1 0,-2-1 0,0-2 0,-1 0 0,1-1 0,-2-2 0,0 1 0,-1 0 0,0 0 0,1 3 0,0-1 0,0-1 0,-1 0 0,1-1 0,0 2 0,0 1 0,0-1 0,-5 1 0,3 0 0,-4-1 0,4 2 0,0-1 0,0 1 0,0-1 0,2 0 0,0 1 0</inkml:trace>
  <inkml:trace contextRef="#ctx0" brushRef="#br0" timeOffset="1">132 224 24575,'0'0'0</inkml:trace>
  <inkml:trace contextRef="#ctx0" brushRef="#br0" timeOffset="2">95 197 24575,'0'0'0</inkml:trace>
  <inkml:trace contextRef="#ctx0" brushRef="#br0" timeOffset="3">85 238 24575,'0'0'0</inkml:trace>
  <inkml:trace contextRef="#ctx0" brushRef="#br0" timeOffset="4">99 233 24575,'0'0'0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3:49.2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0 24575,'-1'3'0,"0"0"0,1-1 0,0 1 0,-1 0 0,1 0 0,-1 1 0,1-1 0,-1 0 0,0-2 0,1 1 0,-1 5 0,0 1 0,0 2 0,0-2 0,1-3 0,-1-2 0,1-1 0,-1-1 0,1 0 0,0 0 0,-1 0 0,1 1 0,0 0 0,0 0 0,-1-2 0,1 1 0,-1-1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3:49.2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8 24575,'1'2'0,"4"5"0,5-1 0,3 2 0,-2-1 0,-4-4 0,-5-1 0,0-1 0,1 1 0,5-1 0,-1 1 0,5-1 0,-2 0 0,0 0 0,-4-1 0,-2 3 0,-5 4 0,1 0 0,-1 3 0,0-6 0,1-2 0,-1-1 0,0-1 0,-2 0 0,0 1 0,-2 1 0,1-1 0,-2 1 0,1-2 0,0 2 0,1-2 0,0 1 0,1-1 0,0 1 0,-1-1 0,-2 0 0,0 0 0,0-1 0,3 1 0,0-3 0,2 1 0,-3-2 0,-3-1 0,0 1 0,-2 0 0,2 2 0,0-1 0,0 2 0,2-1 0,0 2 0,3-1 0,0 1 0,-1-1 0,-1 0 0,0 1 0,0-1 0,-2 0 0,0 0 0,1 0 0,-2 1 0,-19 0 0,4 0 0,-9 0 0,17 0 0,10 1 0,4-1 0,8 0 0,4-1 0,5 1 0,11-2 0,0 1 0,-3-1 0,-8 0 0,-11 2 0,3 1 0,1 0 0,5 0 0,-1-1 0,-2-1 0,-5 1 0,-1-1 0,-5 0 0,1 1 0,0-1 0,2-1 0,-2 1 0,1-1 0,-2 2 0,-9 0 0,-4 0 0,-3 0 0,3 0 0,7 0 0,-1-1 0,0 0 0,-8-1 0,-1-1 0,0 1 0,4 0 0,6 2 0,2-1 0,0 1 0,-1-1 0,1 1 0,-1 0 0,1 0 0,-1 0 0,-5-1 0,-6-1 0,-5 1 0,-3 0 0,0 1 0,8 0 0,6 0 0,8 0 0,10-2 0,-2 1 0,4-2 0,-6 2 0,-2 1 0,3-1 0,2-1 0,0 1 0,-1-1 0,7 0 0,-4 1 0,4-1 0,-9 2 0,-3-1 0,3 1 0,-1-1 0,1 1 0,6-1 0,14 0 0,8 0 0,19-2 0,-22 3 0,-6-1 0,-21 2 0,-5 0 0,0 1 0,-2 2 0,-6 3 0,-4 4 0,1 0 0,1-1 0,4-3 0,3-3 0,2-2 0,1-1 0,1-1 0,0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3:49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56 141 24575,'1'-2'0,"1"1"0,-2-1 0,1 1 0,0 0 0,0-1 0,-1-2 0,0-2 0,0-1 0,0-2 0,0 1 0,-1 2 0,0 1 0,1 1 0,-1 2 0,0 1 0,-1 0 0,0 0 0,-1-2 0,0 1 0,0 0 0,1 1 0,0-1 0,0-2 0,0-1 0,-1 1 0,2 1 0,0 1 0,0-2 0,-1-1 0,0 0 0,0 0 0,1 2 0,0 0 0,0 0 0,-2-2 0,-3 0 0,1-1 0,1 2 0,2 2 0,1 2 0,0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9T17:55:06.22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61 1537,'2'-18,"-1"4,1 3,0 3,-1-1,1 1,-1 3,1 0,-1 0,0 1,1 0,0-1,1-2,0-1,0-1,1 0,-2 0,1 1,-2 1,-1 5,0 0,1-1,0-1,2-4,-1 0,0-1,1 1,-1 0,1-1,-1-1,0-2,0 1,-2 1,1 3,-1 3,0 2,0-1,0 0,0 0,0 0,0-1,0 2,-1-2,0 2,1-2,-1 0,-1-3,-1-1,0-2,-1 1,1 2,0 2,2 3,-5 9,0 4,-6 9,0-2,1-3,2 1,2-3,3 2,0-3,3-1,-1-2,1 0,0 0,0-1,0 2,0-2,0-1,1 0,-1-1,-1 3,1 0,0 2,-2 2,1 0,0-1,-1 1,1-5,1 0,0-5,1-3,-1-11,2-1,-1-9,2-3,1 4,0 0,0 6,1 4,-2 3,2 0,1-2,2 0,0-1,1 1,2-2,-1 2,1-2,0-1,-2 2,-1 0,0 1,-1 1,2-2,0 1,3-5,1 0,0 0,1-3,-2 3,1-2,1 3,0 0,-2 3,-2 1,-2 1,-3 2,1-1,-1 2,0 0,0 0,-1 1,1-1,0 0,-1-1,1 1,0-1,0-1,2 0,4-6,0 1,0 2,-4 2,-1 4,1-1,2-2,3 0,-1-1,-2 2,-3 2,-2 1,-3 2,3-2,1-1,1 0,2-1,-2 1,-1 1,-2 1,-1 1,-1-7,3 2,-2-3,2 5,-2 2,1 0,-2-2,2-1,-2-2,1 2,0 0,1 1,-2 0,1 2,0-1,0 1,-1-1,2 0,-1-1,2 1,-1-2,2-1,1 0,-1 0,3-1,-1 1,0 0,0 0,-2 0,1 2,-3-1,0 1,1 0,-1 0,3-3,0 1,-1-1,1 1,0-1,0 0,-2 0,2-2,-2 2,0 0,-1 2,1-1,-1 0,1 1,0-1,-1 2,-2 1,1 0,1 0,-1-1,-1-1,1 1,0-1,0-1,1 1,0-1,0 1,0 0,0 1,-1-1,-1 2,0 0,0 0,0 0,0 0,0-4,-1 1,1-1,-1 3,0 2,5-6,0 0,3-3,0-1,-1 1,-2 2,-1 1,-2 6,-1 0,0-2,0 0,1-1,-1-1,0 1,0 0,0 0,0 3,0 0,1-2,0 1,1-3,0 1,0-1,-1 0,1 1,-2 1,1 1,-1 1,1-1,0 0,0 0,0-1,-1 1,1 1,-1-2,1 2,-1-1,1-1,-1 2,0-2,0 2,0-1,1 0,-1 0,1-1,-1 2,0-2,0 1,1 0,-1 0,1 0,-1 0,1 0,0-1,-1 1,1 0,0 0,0 0,-1 0,1 0,0 0,-1 0,1 1,0-1,0 0,0 0,0 0,0 0,0 0,0 1,1-1,-1 0,-1 1,1-1,3-6,-2 2,2-5,-2 6,0 0,1 0,-2 1,1 2,-1 0,0 0,0 1,1-2,-1 1,1 0,0 1,-1-1,0 0,1 0,0-1,-1 2,0-1,0 1,0-1,0 0,-1 1,2-1,-1-1,0 2,1-2,-1 2,1 0,-1-2,1 2,-1-1,1 1,0 0,0-2,1 2,-1-2,-1 2,2 0,-2-1,1 2,0-3,0 3,0-2,-1 1,1 0,0-1,-1 1,1 0,1 0,-1-1,1 2,-1-1,1 0,-1 1,0-1,1 1,-1 0,1-1,0 1,-1 0,1-1,-1 0,1 1,0-2,0 1,1 0,-3 0,1 1,1-1,0 1,0-1,-1 1,0-1,1 1,-1-2,-1 1,2 1,-1-1,2 0,-2 1,0-1,1 0,-1 1,2 0,-1 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9T17:55:06.23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870 0,'0'11,"0"0,0-5,0 0,0-3,0 1,0-1,0 0,0 2,0-1,0 0,0-1,0 1,-1-2,1 1,0-1,0 2,-1-1,0 0,1 0,0-1,-1 1,0 0,0-1,0 2,1-2,-2 1,1 0,0 0,0 1,0-2,1 0,-2 3,1-1,0 3,0-2,1 0,-1 0,0-1,1-1,-2-1,2 1,-1 1,1 1,-1 0,0 1,1-1,0 0,0-3,-1 1,1 1,0-1,0 2,1 0,0 0,-1-2,1-1,-1 1,1-1,1 1,-1-1,0 1,1-1,-1 0,2 2,-1-1,2 2,-2-1,1 1,-2-4,-1 1,2 1,0 0,1-1,-1 1,-1-2,-1 4,0 0,-1 2,1-2,-1-1,1-1,0 0,2 3,2 3,-1 0,2 0,-4-5,0-2,-2 1,0-1,-2 1,-1 1,1-1,1-1,-1-1,-2 1,-3 0,-3 0,0-1,0 0,5 0,2-1,2 0,-1 1,-9-1,-3 1,-6 1,8-1,2 0,8 0,0 0,1 0,-4 1,2-1,-1 1,2 0,1-2,0 3,0-1,0 2,0-2,1 0,-2 0,1 1,-1 0,-2 1,1-1,0 0,0-1,2 0,0-1,-1 1,13-15,-2 4,7-9,-4 7,-5 6,0 1,0 0,1-1,3-2,1-1,3-3,-4 3,-2 1,-1 2,-4 2,1 1,-1 1,1-1,-3 7,-1 1,-3 7,1 3,-2 0,0 4,1-6,2-4,0-5,1-3,-1 2,0-3,-1 4,1-3,-1-1,-2 1,1 0,-4 1,0-1,-3 1,2-1,-2 0,3 0,0 0,2 0,2 0,-1 0,2 0,1 0,-1 0,0 1,-1 0,-1 2,-2 0,-2 2,1 0,-2 1,3-3,0 0,2-2,1 0,0-1,1 1,-1-1,-1 2,0-1,0 1,2-3,-1 0,1 3,-3 2,-1 5,-1 0,0 2,1 0,3 0,0 1,2-2,1-6,0-1,-1-3,-2 0,0 1,-2 1,2-1,-2 1,1-2,1 0,2 1,-1-2,0 2,-2 0,0 0,0 1,1 0,-1-1,2-1,1 1,-1-1,-4 5,2-1,-4 1,3-2,3-4,10-7,-2 0,5-3,-5 4,-3 2,-1 0,-1 2,6-1,-1-1,4 1,-2-1,-1 0,-1-2,0 2,-1-1,-3 2,-1 1,-7 5,-2 1,-9 5,1 0,-2 0,4-2,3-1,4-2,3-3,1 1,2-2,-1 1,-1 2,-2 0,1 1,-1 0,2 0,0 0,1 0,0-2,1 1,-1-2,1 2,-2 1,2 1,-1 1,-1 0,1 0,-1-1,0-1,0 0,0-2,-2 2,1-1,-1 0,-1 2,0-2,0 1,1 0,1-1,0 0,2-1,-4 3,-1 3,-3 2,2-1,4-4,3-3,14-6,3-2,13-6,-5 3,-3 1,-8 1,-3 1,-4-1,-2 3,0-1,-1 1,-1 2,-1-2,0 1,1-2,1 1,0-1,0 0,1-1,0 1,0-1,1 0,0 0,2-2,-2 1,0 0,-3 1,1 0,-1 2,-1 1,1 0,0 0,0-1,1-1,0-1,0 0,0 0,1-1,-1 2,1-1,1-1,0 1,0-1,-2 1,0 1,-2 0,0 2,1-2,-1 1,2-3,0-1,1 0,-1 1,-1-1,0 0,0 1,-2 0,1 2,-1 1,0 0,-8 9,-3 6,-6 4,-3 6,2-2,0 1,3-3,3-2,4-4,0 2,2-2,2-1,-1 1,2-3,-1 0,0-3,0 0,-2 1,1 2,-2 0,0 0,-1 1,1-1,0 0,0 1,1-1,-1 0,2 1,0-2,0 1,2-3,0 0,1-2,0 0,-1 1,0 1,-1 1,1 2,0 1,2 0,0 0,0-2,0-2,1-2,-1-2,1 2,-1 2,0 6,1 2,-2-1,2 1,-2-5,1-1,0-3,0-2,1-2,5-11,0 0,4-9,-2 4,0 1,2-1,-1 2,1-1,-3 2,-1 0,-2 3,-1 5,-1 1,0 1,0 0,3-1,-2-1,2-1,-1 1,0 1,-1 1,-12 15,3-1,-13 17,5-5,-3 3,5-4,1-2,7-7,1-4,1-3,3-3,-1 0,0 0,-1 3,1-1,-1 2,2 2,-1-1,1 0,0-1,-1-4,1-2,0 1,-1 1,-1 1,1-1,0-2,0 1,1 0,-1-1,0 2,0-2,-1 4,0 0,-1 1,1-1,1-2,0 1,0-2,0 1,0 2,1 0,-1 5,1-2,0 2,0 0,0-4,0-2,0-2,0-1,0 1,0 0,0 3,0-1,-1 0,1 0,-1-1,0 1,0 0,1-2,-1 0,1 0,-1 0,0-1,-1 2,0-1,1 1,-2 0,1 1,0 0,0 0,1-2,-1-1,1 3,0 0,0 2,-1 1,1-4,0 2,1-2,0-1,0 2,0 0,-1-1,1 3,-1-1,1 0,-1 1,0-1,0 2,0 0,0 0,0-2,1-1,0-1,0 0,0-2,0 1,0 0,0 1,0 1,0 0,0-1,0-1,0-1,0 2,0 0,0 1,-1 0,1-3,0 1,-1 0,1 1,-1-1,0 1,1-2,-1 3,-1-2,-1 3,2-1,-3 1,1-1,0 1,0 0,1-3,1-1,-1 1,2-1,-1 1,0 0,1 1,0-2,0 5,0-1,0 4,0-2,1-4,-2 0,-1-2,-2 0,0 0,0-1,0 2,2-2,-2 1,-2-2,-1 0,0 0,4 0,9-6,0 2,6-5,-6 5,-1 0,0 3,-1-2,1 1,-1-1,0-1,-2 1,-1 0,0 1,1-1,-1 1,-7 8,3-3,-6 7,5-8,1-1,0 1,-1-2,-1 1,-2-1,0 0,-3 1,-4-2,-6 1,-4-1,2-1,4 1,7 1,5 0,3 0,2-1,-4-4,1-1,-3-2,0 1,2 2,0 1,3 1,2-2,0 1,0-1,1 1,-1 1,0 1,1-3,-1 1,0-2,1 3,0 0,-1-1,1-1,0-2,1-1,-2 0,1 1,0-1,0 1,0 1,0 1,-8 12,3-2,-7 10,6-6,1-2,1 0,2-3,0 1,0-1,0 1,-1-1,-1 0,1 1,0-1,-1 2,0-1,2 0,0-3,7-10,-1 2,4-8,-5 5,0 2,-1 0,0 0,-1 0,-1 0,1 0,-1-3,0 0,1-3,-2 3,2-1,-1 3,0 0,1-1,0-1,-1 0,1-4,-1 2,1 0,-1 3,0 2,0 0,1 0,0-3,1-1,1-1,-1 0,0-2,0-1,-1 0,1-2,-2 5,1 2,-2 5,1 1,0-1,0 1,0 0,-1 1,1 0,-1 1,1-3,0 2,-1-1,1 2,-5 18,2 0,-4 16,4-7,2-2,0 1,1-2,-1-3,1-3,-1-5,1-2,-1-2,1 1,-1-2,0 0,0 2,0 1,1 0,0-2,1-3,-2-4,8-11,0 0,17-23,2-7,-12 18,-1-2,3-8,-1-1,-5 3,-1 1,1 0,-2 0,4-12,-5 15,-5 14,0 4,-1 2,-2 5,1 0,0-3,-1 2,1-2,-10 23,0-3,-12 24,0-3,-3 8,3-3,3 1,9-13,2-6,4-10,3-8,-1-2,1-2,0 3,0-2,0 3,0-1,0 0,0 1,0 3,-1 1,1 3,0-2,0 0,0-4,0-4,0 1,0 0,0 2,0-1,1 0,-1-1,0 0,2 1,2 3,2 1,1-1,0-1,-2-3,-2-1,-6 1,-2 1,-1 1,1-1,3-3,1 1,-1 0,0 0,0 2,0-2,0 0,0 0,0 0,0 1,-1-1,2-1,11-10,0 3,16-11,-7 4,1-1,-6 0,-4-2,-4 1,-2 2,-1 5,-3 4,1 3,0-3,-1 1,1-1,0 1,0-1,0 0,0-2,-1 0,0-1,-1 0,0 1,-1 2,1 1,1 1,-1-4,1-5,-1-5,1-9,0 1,-1-4,1 7,-2-2,2 7,-2 3,1 2,-1 2,0 0,0 0,1 1,1 3,-1 1,-1 1,1 1,-16 18,2 0,-17 19,7-2,-1 4,6-3,3 1,8-10,3-2,4-5,1-4,1 1,0-2,1 3,-1-2,1-3,-1 0,0-6,0 0,0-2,0-1,0 2,0-1,1 1,0-2,1 0,6 2,8 4,7 0,1 4,0-2,-11-2,-2-3,-9-3,-12-2,0 1,-5 0,4-1,5 0,2 0,2 0,-3 1,-4 0,-6 4,-3 0,2 0,6-2,5-2,4-2,8-11,4-5,7-11,1-12,-2-5,-3-6,-8 5,-4 3,-5 17,-1 5,1 11,1 6,1 1,-1 2,1-4,0 0,-2-3,-1-2,2 1,0 1,2 4,0 2,0-2,0-3,0-3,0-2,-1 1,0 2,0 2,0 3,1 2,-4 7,-3 6,-4 6,0 0,3-2,4-7,2-4,2-4,2-9,-1-4,2-11,-2-2,0 4,-1 3,-2 6,1 3,-1 1,1 3,-1 1,2 1,0 2,0-1,1-1,0-1,0-1,0 1,0 1,-1 1,1 1,0-2,1-2,-1-2,1 2,-1-1,1 2,-1-2,1-2,-1-1,1-3,0 1,-2-1,1 4,-1 2,0 2,1 0,-1-2,1-1,1-2,-2 0,1 1,0-1,0 3,0-2,2-1,-2-2,0 1,0 2,1 2,-1 1,2-2,2-4,1-3,2-2,-1 0,0 1,-2 2,1 1,1 0,1-2,0 1,-1 2,0 1,-3 3,0 1,-1 1,-1 2,0 0,0 2,-5 13,2-2,-3 10,2-1,1 3,1 1,0 4,-1-4,1 6,1-4,-1 4,0-1,0 1,-1 0,-1-4,-1 4,1-5,-1 3,2-7,0-2,1-5,0-7,0-2,-1 0,1 1,0 0,-2 1,2-1,-3-1,-1 0,-2 3,1 1,1-1,1-1,2-4,6-10,-1 0,7-14,2-3,0-1,0 0,-3-1,-3 4,-2-1,-1 1,-3 2,-1 1,0 3,-2 4,1 6,0 3,0 2,1 0,-1 1,1-3,-1 0,1-2,0-2,1-5,0-3,1-2,-1 0,0 5,-1 4,0 3,0 4,-9 15,3-2,-7 13,4-5,0-1,0 8,2 0,1 5,2 4,2-1,2-2,0 1,0-9,1-4,-1-6,0-6,0-2,0-1,0 0,0-1,0 1,4-21,3-20,3-16,-2 14,0 0,-3 12,1 1,1-2,-1 3,1-3,-4 12,-1 6,-2 6,0 1,0-1,1-3,-1-1,0-1,1 3,-1 1,0 1,0 1,0 0,0-1,0 0,-1 1,1 1,-3-2,0-1,-2-3,-3-3,-1-3,2 0,1 2,4 1,1 3,1 0,1 1,0 1,0 3,-4 12,2-1,-4 11,3-2,0-3,0 2,0-5,1-1,-1-2,2 1,-1 1,1 2,-2 0,1 0,-1 0,0-3,0-1,-1 2,2 0,-1 0,2-1,0-4,0-2,4-15,2-2,3-9,2-1,-2 7,3-5,-4 7,1 0,-2 4,-2 4,-1 2,-1 2,1 1,4-2,4-3,10-3,1-2,-1 0,-2 1,-7 3,-1-1,-1 2,1-1,2-2,0 0,-1 0,-4 1,-2 3,-2 2,-2 1,-1 2,1-1,0-1,1 0,-1 0,-1 2,0-1,0 1,0-2,1-1,5-4,4-3,5-4,2-2,3 0,-4 3,-1 1,-3 4,-4 3,0 0,-3 2,0-1,-2 1,0 0,0-1,2-1,0 0,0-1,2 0,-3 2,0 0,-1 1,-1 1,0 0,1-1,0 0,-1 1,-2 0,-11 12,-7 2,-16 14,-8 1,0-3,-1 0,13-9,8-2,7-5,6-2,0-2,1 0,0 0,0 1,0 0,-5 1,0-1,0 1,-3-1,1 2,2-1,1 1,1-1,-1 1,1 0,-2-1,0 0,0 0,1-1,-2 0,1 0,2-1,-1 2,3-1,-1 2,1-2,0 1,1-3,1 1,1-2,1 0,-3 0,0 2,-1-1,1 1,0 0,1 0,0 0,1-1,0 0,12-13,-3 6,7-8,-3 7,-1 1,1 0,2-1,0 1,2-1,-5 1,2 2,-3 0,0 0,0 1,-1 0,-1 1,0-1,-1 1,-2 0,2 0,4-1,10-5,6-2,1-1,-3 0,-8 3,-3 2,-4 1,2 0,0 0,2-1,2-1,-1 0,-2 1,-2 1,-4 2,0 0,-2 0,3-1,0-1,1 0,2-2,-1 1,0-1,-2 1,-1 1,1-1,1 1,0 0,3-2,0-1,-1 1,-2 1,-2 1,-2 1,-1 2,1-2,0 0,0-1,1-1,-1 0,1 0,1-1,0 2,1-1,3 0,-2 1,-1 0,-1 1,-1 0,-1 1,-1 0,0-2,1 1,0-2,1-1,1 2,-1-1,0 1,0 0,0 1,-2 1,1-1,0 2,-7 15,-1-1,-17 27,-5 1,10-17,-1 0,-5 5,-1-1,2-4,0-2,-1 2,1-2,-12 8,15-12,12-11,2-1,-2 2,-3 3,-10 11,-3 2,-5 3,-5 6,4-1,0 5,5-4,1 2,7-10,2-4,4-7,4-5,0-3,3 0,0 0,1-1,9-5,5-4,14-11,7-6,3-2,-2 0,-7 5,-10 7,-4 3,-4 2,-3 1,0 1,-1 0,0 0,2-2,0-1,1-2,0 1,0 0,0 0,0 1,-2 0,0 2,-1 0,-4 2,1 2,2-4,-1 2,1-3,0 1,0 0,3-2,2-1,5-3,-1 2,0 0,-4 2,-3 3,-1-1,-1 3,-1-1,0 1,-1 0,1-1,0 1,1-1,1 2,1-2,0 1,0 0,-4 2,2-1,0-1,2-1,0 1,1-1,-1 1,1 0,2-1,0 1,0-1,-3 1,-3 1,1 0,-1 1,-21 8,-7-1,-19 10,-4 1,7 2,3 3,11-4,10-3,10-8,4-1,3-4,0-2,0 2,0 0,-2 2,0-1,-1 2,-1 2,-2 2,0 1,-1 8,-2 6,-1 8,-5 3,-1 2,1-10,3-6,6-11,3-7,2-1,2-1,-2 1,-1 1,-1 2,0-1,0 1,1-1,0 0,0-1,0 1,1 1,0 1,1-1,-1 0,2-3,0-1,0 3,-1 0,1 5,-1-2,0 2,0-1,1 1,-1-2,0 0,-1-1,0 2,-1 1,2 0,-2 4,0-2,1-1,1-2,-1-4,11-5,-7 0,8-3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9T17:55:06.23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34 51,'3'-8,"1"-1,-2 4,0-2,0 3,-1 0,0 2,0 0,-1-1,1-1,-1 1,-5 10,3-3,-6 9,4-3,-1 2,-1 2,1-1,-1 0,3-5,0 1,2-5,1-1,0-1,-1 1,1 1,0 1,0-2,0 0,0-1,0 3,0 0,0 0,0-2,-1-1,1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9T17:55:06.23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198 1,'-8'5,"-1"1,3-3,-1-1,3 0,0 0,3-1,-1 0,-1 1,-3 1,0 0,-3 1,1-1,2 0,2-2,2 0,0 1,0-1,-2 2,0-1,1 0,-2 1,2-2,0 1,2-1,-4 1,0 1,-2 0,0 0,1 0,3-2,0 0,1 0,-1 1,-1 1,-1 1,-1 0,2 0,-1-1,1 0,1-1,2 0,-1 0,1 1,-1 1,-1-1,2 0,-1-1,2 1,-1 0,1 1,0 1,0-1,0 0,0-2,0 1,1 1,-1-2,0 2,0-1,0 0,0 1,0 0,1 1,-1 1,0 1,0 2,0-1,1-2,0-2,-1-2,-1 2,1 0,-1 2,1 0,0 1,0 1,0 1,0-2,0-3,0-2,0 2,0 0,0 5,0-1,0 1,1-2,-1-3,1-1,4-7,-1 0,5-4,-3 2,-1 2,4 3,-6 1,4 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4:49.806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284 314,'-3'-9,"-1"0,1-1,-1 0,1 0,0 1,0 0,1 2,1 3,0 0,1 3,0-1,0 0,-1 0,1 0,0-2,0 1,-1-2,1 1,0 1,0-1,0 0,0-3,0 3,0 0,0 2,1 0,-1 0,0 0,0 0,0 0,0 1,0-2,-1 1,1-1,-1-1,0 1,0-1,1 0,-1 0,0 1,0 0,-1 1,1-1,0 1,0 1,0-2,1 1,-1-1,1 2,0-1,-1-1,1 2,0-3,0 2,-1 0,1 0,0 0,0 0,0 0,0 0,-1 0,1 0,0 0,0 0,0 0,-1 0,1 0,0 0,-1 1,1-2,-1 2,1-2,0 2,0-1,-1 0,1 0,0 0,0 0,0 0,0 0,0 0,0 0,-1 0,1 1,0-2,0 1,0 0,-1 0,1 0,0 0,-1 1,1-2,-1 2,1-1,-1 0,1 0,0 0,0 0,-1 0,1 0,0 0,0 0,0-1,0-1,-1 2,1 0,0 0,-1 11,1-5,-1 7,1-6,0-1,0 1,0-1,0-1,0-1,0 0,0 0,0 0,0 0,0 0,0 0,-1 0,1 1,0-1,-1 0,1-1,0 1,-1 1,1-1,0 0,0 0,0 0,0 0,0 0,-1 0,1 0,0 0,0 0,0 0,-1 0,1 0,-1 1,0 0,0 0,1 0,-1-1,1 1,-1-2,1 2,0-2,0 1,0 0,-1 0,1 0,0 0,0 1,1 1,-1 0,0 0,0-2,0 0,0 0,-1 0,1 0,0 0,-1 0,1 0,0-1,0 2,-1-2,1 1,0 0,-1 0,1 0,0 0,-1 0,1 0,-1-1,0 1,0 0,-1-1,4 4,2 3,2 2,-1 0,-2-4,0-1,0 1,0-1,1 1,-1-3,-2 0,-1-3,0 3,0-2,0 2,-1 0,1-1,0 1,0 0,0-2,-6-1,1 0,-6 0,0-1,0-1,1 1,4 0,4 0,1 1,0-3,-1 0,0 0,0-1,1 2,-1-1,1-2,-1 1,-1-2,1 3,0 0,1 1,0 0,0-1,0 1,-2 0,-1 0,-1 2,0-1,1 1,2 1,0 0,0 2,1 1,1 2,1 4,1 0,1 0,0 0,-2-4,0-1,0-2,-1-1,1-1,0 2,1-1,0 3,1-2,0 2,0-1,-1-1,0 0,0 1,1 1,2 1,1 1,1-2,-3 0,0-2,-2-1,-2-1,-7-3,-4-2,-1-2,1 0,5 2,1 0,1 1,0 0,0 1,1 1,0 0,0-1,-1 1,-2-1,0 0,-1 0,3 1,1 0,1 0,-1 0,-1-2,-3 1,1-1,0 1,0 0,2 1,2 1,0-1,-1 0,-2-1,0 0,-1-1,1 1,1 0,2 1,1 0,0-1,1 1,-2-2,0 0,0 1,-1-2,1 2,0-1,1 2,4-1,1 1,3-1,2 0,-1 1,2 0,-1-1,-3 1,0 0,-2 1,0 0,0 0,-1-1,0 1,-1-1,0 1,0-1,0 0,3 0,0 0,3-2,-1 1,2-1,-2 0,0 0,-1 0,-2 1,1 0,0 0,0 0,3 0,0-1,0 1,-3 0,-1 0,-1 2,-1-1,-1 0,1 0,1-1,-1-2,0 1,1-1,-1 0,0-1,-1 2,0 0,-1 1,0 0,-5 4,-1 0,-4 3,0-2,2-1,0 1,2-1,3-1,1 0,0 0,-2 0,-1 0,-3 1,-1 1,2-2,0 1,2-1,1 0,2 0,0-1,0 0,0 0,-2 1,1 0,-1-1,0 1,1 0,0-1,1 0,-2 0,-1 0,-3 0,-1 0,0 1,3-1,0 1,2-1,1 1,1 0,1 1,1 0,-2 1,2-1,-1 0,1 0,0 0,0-1,0 1,0 0,1 0,-1 0,0-1,1 2,-1-1,0-1,0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9T17:55:06.23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 0,'8'8,"0"1,-3-3,-2-1,-1-3,-1-1,-1 3,0-2,-1 2,4 1,5 1,1 0,1-1,-6-3,-2-1,-11-3,4 1,-8-2,7 2,1 1,3-1,-3 0,-4-1,3 0,-3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9T17:55:06.23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1 458,'3'-9,"1"-1,-3 6,0-1,0 2,-1 0,0 0,1-1,-1-2,0 0,1-1,-1 0,0 1,0 1,0 1,0-1,0-1,0-1,0 1,1 1,0-1,-1 3,1 0,0-1,0 0,-1 0,1-1,0 1,0 0,-1-2,1 0,-1 0,0 0,0 2,0-2,0 1,0-1,1 1,-1 1,0 1,0 1,1-1,-1 1,0-3,1 2,0-1,1-1,-2 2,1 0,0 0,-1-1,1-1,0-1,0-1,0 1,1 0,-1 0,2-2,-1 0,0 0,0 1,-1 2,0-1,-1 3,1-1,-1 0,1 0,0-1,1 0,1-2,1-1,-1-1,2 1,-2 0,0 2,-1 2,0 0,-1-1,0 1,0 1,-1 0,1 1,0-2,-1 0,2-1,-1-1,0 1,0-1,0 1,1 1,-2 3,0-1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06.1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716 0 24575,'-41'22'0,"26"-14"0,-21 13 0,33-20 0,-5 9 0,1-1 0,-7 8 0,3-4 0,2 0 0,0-2 0,3-4 0,1-2 0,-4 3 0,-1-1 0,-14 5 0,-7 0 0,-3-2 0,-2 2 0,11-3 0,9-1 0,9-4 0,9-4 0,14-8 0,0 1 0,6-6 0,-9 7 0,-4 1 0,-6 2 0,-1 0 0,-2 0 0,2 0 0,-2 3 0,1 3 0,-1 5 0,0 4 0,0 1 0,4 7 0,6 0 0,8 10 0,3-9 0,-4-5 0,-6-14 0,-6-12 0,-1-14 0,0-7 0,0-12 0,-1 9 0,-1 7 0,-1 13 0,-1 9 0,1 2 0,10-5 0,0-3 0,6-3 0,-8 5 0,-4 2 0,-8 12 0,-11 18 0,-3 5 0,-8 11 0,3-10 0,0-4 0,-1-5 0,7-5 0,4-4 0,7-4 0,6-7 0,11-10 0,5-6 0,11-10 0,-1 0 0,-5 5 0,-8 7 0,-9 8 0,-3 4 0,-1 0 0,0-4 0,1-1 0,0-4 0,1 2 0,-2 0 0,0 4 0,1 2 0,6-6 0,-1 2 0,4-4 0,-6 7 0,-2 3 0,-4 4 0,-1-1 0,-8 6 0,-4 3 0,-11 8 0,2-1 0,3-3 0,7-4 0,8-5 0,2-2 0,2 1 0,-3 3 0,-1 3 0,-5 3 0,1-1 0,0-4 0,3-1 0,1-2 0,-4 3 0,-1 2 0,-5 0 0,5 0 0,2-5 0,5-2 0,1-1 0,-1 1 0,2 0 0,-3 3 0,2-1 0,0 0 0,-1 0 0,-1-1 0,0 0 0,2-2 0,0 0 0,1 1 0,0 2 0,-1 0 0,0-1 0,0-2 0,0 0 0,0 4 0,-1-1 0,0 3 0,-1-2 0,1-2 0,0 0 0,0-2 0,-3 4 0,-6 1 0,-7 6 0,1-1 0,2-1 0,9-6 0,4-2 0,-1 2 0,0 2 0,-1 2 0,0-2 0,3-3 0,0 1 0,-2 0 0,-2 2 0,1-4 0,2-1 0,4-3 0,9-11 0,2 0 0,8-11 0,-4 8 0,-3-2 0,-5 7 0,-4 1 0,0 2 0,-1 2 0,0-1 0,0 0 0,-2 2 0,0-1 0,1-1 0,2-1 0,0-1 0,0 0 0,-1 1 0,0 1 0,-2 1 0,1-2 0,2-1 0,5-8 0,2 0 0,1-2 0,-3 1 0,-3 2 0,-2 5 0,-2 3 0,-1 5 0,-2 7 0,0-2 0,-1 3 0,0-1 0,-1 0 0,-1 5 0,0-1 0,-1 2 0,2-6 0,0 0 0,2-3 0,0 1 0,1-1 0,-2-1 0,2 3 0,-1 3 0,0-2 0,1 2 0,-2-4 0,0 3 0,-4 4 0,-5 5 0,-2 1 0,-5 1 0,2-4 0,2-1 0,4-4 0,6-4 0,3-4 0,4-7 0,1-2 0,2-3 0,2-3 0,-1 1 0,4-9 0,-4 2 0,0-1 0,-3 7 0,-2 6 0,0 4 0,0 0 0,1-2 0,0-3 0,2 0 0,0-5 0,2 3 0,1-4 0,-1 5 0,1-2 0,-1 4 0,-3 1 0,-2 6 0,-13 12 0,-4 4 0,-6 3 0,6-5 0,6-7 0,5-4 0,3-3 0,-3-4 0,-5-5 0,-4-2 0,2-1 0,3 6 0,6 1 0,0 1 0,2-2 0,0 1 0,2 1 0,0 1 0,-1-2 0,1 2 0,0 0 0,1 1 0,-2 0 0,0 1 0,0 1 0,2 0 0,2-1 0,3-1 0,2-1 0,3 0 0,4 1 0,1-2 0,-2 3 0,-6 0 0,-4 0 0,4-2 0,-4 2 0,4-3 0,-8 3 0,0 0 0,1-2 0,0 0 0,-1 0 0,-1 0 0,-1-7 0,-2 0 0,1-5 0,-2 7 0,3 4 0,-1 3 0,-11 0 0,-10 2 0,-16-1 0,5 0 0,-3 0-363,-7 1 0,0-1 363,1 0 0,1-1 0,4 2 0,5-1 0,3 1 0,19 0 0,12 1 0,3-1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06.1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619 4 24575,'-21'6'0,"0"-2"0,2 0 0,6-3 0,5 0 0,2-1 0,-16 1 0,-2-1 0,-20 0 0,0-4 0,6 3 0,1-5 0,21 4 0,4 0 0,2 2 0,-1 0 0,-7 0 0,-5 0 0,-6-1 0,5 0 0,0-1 0,10 1 0,2 0 0,-1 1 0,5 0 0,0 1 0,6 0 0,2 0 0,-2 1 0,-2-1 0,-3 0 0,-2 1 0,-2 0 0,-1-1 0,-4-1 0,2 0 0,-1 0 0,7 0 0,11 0 0,21 4 0,26 0 0,-18-1 0,3 0-754,14 0 1,3 1 753,-15-2 0,0 0 0,-1 0 0,15 0 0,-2 0-100,-1 1 1,-5-2 99,9-1 0,-17 0 0,-16 0 0,-12 0 0,-4-2 1490,1-1-1490,-1 0 0,-1 1 0,-1 2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06.1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282 114 24575,'-33'9'0,"-3"-2"0,0-1 0,-2-1 0,17-3 0,5-2 0,11-2 0,1 0 0,-7 1 0,-5 1 0,-8 1 0,6-2 0,3-2 0,8 0 0,5-3 0,4 1 0,1-1 0,0 1 0,1 1 0,-1 2 0,1 1 0,11-3 0,23-7 0,14-3 0,-16 2 0,2 1 0,-1 2 0,-1 1 0,-4 0 0,-1 0 0,3 3 0,-3 1 0,6-1 0,-5 1 0,-23 5 0,-16 10 0,-6 3 0,-11 11 0,1-4 0,-11 4 0,0-2 0,2 1 0,6-1 0,17-7 0,3-3 0,6-7 0,1-4 0,0-2 0,6-7 0,0-4 0,7-10 0,1-4 0,-1-3 0,0-3 0,-7 9 0,-2 6 0,-5 9 0,0 4 0,0 1 0,0 1 0,-2 3 0,-5 8 0,-1 0 0,-1 0 0,3-7 0,2-2 0,1-1 0,-6 0 0,1-1 0,-2 1 0,4 0 0,4 1 0,-1 3 0,0 7 0,-3 2 0,1 5 0,2-6 0,0 1 0,2-6 0,0-1 0,0-1 0,1-1 0,0-1 0,0 0 0,0 0 0,6-12 0,1-4 0,6-15 0,-1-2 0,-3 6 0,-4 4 0,-2 10 0,-2 3 0,-1 1 0,0 4 0,-1 8 0,1 7 0,-2 9 0,2 1 0,-1-1 0,1 2 0,1-3 0,0-6 0,5-12 0,4-13 0,3-11 0,1 0 0,-4 0 0,-3 6 0,-2 5 0,-3 19 0,-1 21 0,-1-1 0,0 3 0,-1 0 0,-1 1 0,1-4 0,0-3 0,-2 5 0,1-21 0,1-11 0,-5-17 0,-2-7 0,-5-11 0,1 5 0,2 5 0,4 11 0,2 5 0,2 7 0,2 0 0,0 1 0,0 0 0,-1 0 0,0 1 0,0 0 0,-2 1 0,-2 0 0,-1 0 0,-6 1 0,1 0 0,3 0 0,2 0 0,6 0 0,0 0 0,-1 1 0,1-1 0,-1 1 0,1-1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06.20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94 176 24575,'1'-24'0,"0"3"0,-1 2 0,0 6 0,0 6 0,0 1 0,-1-5 0,1 0 0,-1-1 0,1 2 0,0 3 0,-1-1 0,1 1 0,-1 3 0,0 3 0,1 6 0,0-1 0,3 5 0,15 8 0,4 4 0,12 7 0,-7-6 0,-6-3 0,-7-4 0,-5-4 0,-4-4 0,-3-2 0,-3-4 0,-2 0 0,-3-1 0,0 0 0,-1 0 0,4 1 0,-6-5 0,-5-3 0,-6-3 0,0 2 0,-2 3 0,2 2 0,4 2 0,6 0 0,7 0 0,2 0 0,1-2 0,-1-2 0,-1-2 0,0 0 0,0 2 0,2 1 0,-2-1 0,-1-4 0,-1-1 0,-1 0 0,2 4 0,0 3 0,2 0 0,-5-6 0,2 2 0,-2-3 0,4 4 0,1 3 0,0 0 0,1 1 0,0 0 0,0 0 0,1-1 0,3 0 0,2 1 0,5-1 0,3 1 0,3 0 0,-5 1 0,1 0 0,-7 0 0,1 1 0,-2-1 0,0 1 0,-3 0 0,0 0 0,0 2 0,2-1 0,11 5 0,6 0 0,1 0 0,-3-2 0,-13-2 0,-4 1 0,-5 3 0,0 3 0,-2 1 0,1-1 0,1-4 0,-1 1 0,0 2 0,-1 0 0,1 0 0,1-2 0,0-2 0,-1 0 0,-2-1 0,-2 0 0,-1-1 0,3-1 0,4 0 0,-1 0 0,-1 1 0,-4 3 0,-3 1 0,3-2 0,-1 0 0,-1-2 0,-2 0 0,-6-1 0,-4-1 0,2 0 0,2 0 0,7 0 0,8-4 0,4 2 0,0-3 0,1-1 0,1-2 0,0-3 0,0 1 0,-1 2 0,-1 4 0,0 2 0,-1-1 0,1 1 0,-1 1 0,0-1 0,1-1 0,0-3 0,0-3 0,1-5 0,-1 6 0,0 0 0,0 5 0,-1 2 0,0-1 0,0 0 0,0 1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06.20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0 160 24575,'9'-8'0,"-4"2"0,0 2 0,-1 1 0,0-1 0,1 0 0,-3 2 0,0-1 0,3-7 0,-2 2 0,2-5 0,-2 6 0,0-1 0,2-4 0,0-1 0,0 0 0,-2 5 0,-2 5 0,1-1 0,2 1 0,2-2 0,4-2 0,-3 2 0,1 0 0,-7 3 0,-1 2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06.20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330 363 24575,'-3'-11'0,"-3"-1"0,-5 0 0,-1-2 0,-3 1 0,6 5 0,2 1 0,0 6 0,-5 0 0,-2 1 0,-3 0 0,3 0 0,5 0 0,0 1 0,5 0 0,0 9 0,1 14 0,0 10 0,2 1 0,1-6 0,-1-15 0,1-6 0,0-8 0,0-11 0,1-5 0,-1-5 0,0 2 0,-2 4 0,-2-1 0,-1 2 0,-6-2 0,-1 1 0,0 2 0,-2 1 0,6 5 0,2 2 0,3 3 0,2 0 0,-5-4 0,1 0 0,-3-3 0,1-1 0,1 2 0,2 0 0,2 3 0,1 2 0,-2-1 0,0-1 0,1 0 0,0 0 0,1 3 0,-1-1 0,0-1 0,-1-1 0,2-1 0,-2-1 0,-4-6 0,-2 0 0,1 2 0,1 2 0,7 2 0,2 0 0,2-1 0,1-1 0,-2 3 0,1 0 0,-2 2 0,0 1 0,-2-1 0,0-5 0,0 1 0,0-1 0,0 3 0,0 1 0,0-1 0,0 1 0,0 1 0,0 2 0,0 1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06.20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80 144 24575,'-11'-11'0,"-1"-2"0,1 3 0,2 1 0,3 4 0,3 2 0,-1-5 0,1-1 0,-2-5 0,0 3 0,2 4 0,0 3 0,3 1 0,-1-1 0,1 0 0,-1 0 0,0 0 0,1 2 0,0-2 0,0 1 0,0-1 0,0 0 0,-1 1 0,0 2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06.20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182 196 24575,'-15'-9'0,"-1"-1"0,3 2 0,2 1 0,4 3 0,2 1 0,2 0 0,-3 0 0,-2-1 0,-1 1 0,2 1 0,4 0 0,3-2 0,0 0 0,0 0 0,1 0 0,0 1 0,2-6 0,1 2 0,0-1 0,-1 3 0,-2 3 0,0 0 0,2-1 0,0-1 0,1-1 0,-1 2 0,-2 1 0,0 1 0,-7 13 0,3-5 0,-5 10 0,7-11 0,9-4 0,2-4 0,0 0 0,-2-1 0,-5 0 0,-2-1 0,1 1 0,-1-1 0,1 0 0,0 1 0,1-2 0,-1 3 0,1-1 0,1-6 0,1 2 0,1-5 0,0 4 0,-3 4 0,0 0 0,-10 17 0,3-3 0,-8 9 0,6-8 0,2-6 0,1-1 0,-6 4 0,-1 0 0,-5 4 0,3-3 0,4-4 0,5-1 0,0-2 0,1 2 0,-1-2 0,-8 4 0,-3-4 0,-3 3 0,3-3 0,9-2 0,6-1 0,9-5 0,9-2 0,5 1 0,5 5 0,-15 2 0,-2 3 0</inkml:trace>
  <inkml:trace contextRef="#ctx0" brushRef="#br0" timeOffset="1">196 0 24575,'-21'13'0,"0"-2"0,9-1 0,2-3 0,3 0 0,3-5 0,1 3 0,-1 0 0,-1 1 0,0-1 0,3-1 0,0-2 0,1 0 0,-1 1 0,0 0 0,-1 1 0,-2 0 0,1-1 0,1 0 0,-1 0 0,0-1 0,0 0 0,1 1 0,-1-2 0,2 2 0,-2-2 0,0 1 0,-2 0 0,-5 1 0,-1 1 0,1-1 0,4-1 0,3-1 0,24-8 0,4 2 0,1-3 0,-5 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4:49.807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0 120,'5'10,"1"0,0 1,1-1,-2-4,-1-1,-2-3,-1-1,0 2,0 0,0 1,1-1,-2-2,0 1,0 0,1 0,-1 1,2 1,1 2,1-1,2 1,-3-2,0-1,-2-2,0 1,0 1,1 0,-1 0,1 0,-1-2,1 1,-1-1,3 1,-1 0,0 0,-1-1,-1 0,0 2,0 0,2 3,2 2,0-2,1 1,0-3,-1 0,-2-2,-2 0,1-1,1 0,2 2,-2-1,0 0,-1-1,2 1,0 0,2 0,0 0,0-2,0 1,0-1,-3 0,0 0,-2 0,1 1,1-1,0 1,1-1,0 0,-1 0,-1-1,1 1,6 0,4 0,4-1,-3 1,-4-2,-7 1,-1 0,-2 0,2-1,-2-1,2 0,0-1,1 1,-1 0,1-1,-2 2,1-1,-2-1,-1-3,-1-1,-1 0,0 2,2 4,-1 2,-4-1,-2 1,-6 0,-1 1,-2-1,3 1,3 0,6-1,3 0,2-4,0-1,1-5,1-1,2-2,2-1,2 2,1-1,-4 5,-1 2,-3 3,-1 3,-4 4,-1 2,-5 4,2-2,-2 3,2-2,1 1,0-2,3-2,1-2,1-3,1-1,-1-3,2 0,0-5,1 1,1-2,-1 2,0 0,-1 2,0 2,0 0,0 0,-1 1,1 0,0 0,-4 8,2-2,-4 6,3-5,0-1,2 0,0-1,1-1,0 0,-1 0,-2 0,-3 2,-2 1,0-1,1-1,4-2,1 0,14-1,10-2,13-3,-14 0,1 1,12-5,-5 2,-15 3,-8 2,-5 2,-1-1,1-2,0-1,2-3,0-1,1-3,-2 0,0 2,-2 2,0 3,-2 2,-7-2,-1 0,-3-2,3 3,4 1,1 2,2-1,3 1,0-3,-1 0,1-1,-1-1,-1 1,1-2,-1 1,1 1,1 2,0 0,-1 0,1-2,-2 0,1-1,-1 2,2 0,-1 2,0-2,1 1,-1-1,0-1,1 2,0 0,-1 0,1 0,0 0,0 0,0 0,0 0,0 0,0 0,0-1,0 0,0 0,0 1,4 3,1 1,2 3,1 0,-1 0,-1-1,-2-2,-3 0,0-1,3 1,1 0,6 2,-2-1,0 1,-4-3,-3 0,0 0,1 0,4 1,3 0,1 0,-3 0,-3-1,-2-1,-1 0,1 1,0-1,-2 0,1 0,0 0,1 1,0-1,0 1,-1-1,0 0,1 2,1-1,0 0,-2 0,-1-1,-1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06.20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24575,'12'9'0,"0"-3"0,1-1 0,-1-2 0,-5 0 0,-2-2 0,-5 1 0,4-2 0,5 1 0,14 2 0,9 1 0,11 1 0,-11 1 0,-7-2 0,-15 0 0,-5 1 0,-2-1 0,5 4 0,1-3 0,0 0 0,-2-3 0,-3-1 0,-2 0 0,1 1 0,2-1 0,0 1 0,0-1 0,1 1 0,9 6 0,7 3 0,6 2 0,3 0 0,-9-6 0,-6-2 0,-10-2 0,-5-3 0,-1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06.20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62 1 24575,'34'10'0,"10"3"0,0 1 0,3 0 0,-14-3 0,-14-6 0,-4-1 0,3 1 0,11 3 0,1 2 0,0-3 0,-8-3 0,-10-3 0,-4 0 0,-6 0 0,-31-1 0,-13-6 0,12 3 0,-2 0 0,-3-5 0,1 0 0,-12-3 0,13 1 0,17 5 0,12 4 0,0-1 0,-1 0 0,-1-1 0,1 2 0,1-1 0,-1 1 0,0-1 0,-1 2 0,2-1 0,0 1 0,1 0 0,0 0 0,-2-1 0,1 0 0,-2 0 0,1-1 0,-4-1 0,-2-1 0,-4-1 0,-1 0 0,6 2 0,2 0 0,4 3 0,3 0 0,25 5 0,-18-3 0,19 2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06.20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49 24575,'42'8'0,"-15"-3"0,1 1 0,1 2 0,1-1 0,6 2 0,-1-1 0,15 2 0,-11-4 0,-14 3 0,-12-1 0,4 7 0,-1-4 0,-1-2 0,-4-5 0,-3-2 0,-3-1 0,0-1 0,-3 0 0,0 0 0,11-1 0,-2 0 0,10-2 0,-7 2 0,-9 7 0,-9 11 0,-6 2 0,-4 4 0,6-11 0,3-4 0,1-2 0,2-4 0,-1 2 0,-1 1 0,0 3 0,-1 3 0,2-2 0,0-1 0,1-2 0,-2-1 0,-1 1 0,-1 1 0,1-3 0,1 0 0,-1-2 0,-1 0 0,0-1 0,1 0 0,2 0 0,-3-1 0,-4 1 0,-1 0 0,-3-1 0,1 1 0,3-1 0,2 0 0,5 0 0,-2 1 0,-8 2 0,-4 1 0,-3 0 0,5 1 0,7-2 0,4-1 0,13-2 0,6-2 0,18-1 0,7 0 0,7-2 0,2-2 0,-19 0 0,-8 1 0,-17-7 0,-7-4 0,-5-14 0,0-2 0,1 2 0,2 11 0,3 10 0,0 7 0,1 1 0,0-4 0,0 2 0,1-4 0,-1 3 0,1-2 0,-1-2 0,1-7 0,-1 1 0,-1 0 0,1 8 0,-1 2 0,1 2 0,0-1 0,0 0 0,1 1 0,2-2 0,1-3 0,0-1 0,-1 1 0,1 7 0,0 2 0,3 5 0,-1-1 0,0-1 0,-4-2 0,1 5 0,0 4 0,2 8 0,1 5 0,1 6 0,4 11 0,6 10 0,-1-1 0,2-4 0,-11-23 0,-2-10 0,-4-11 0,-1 2 0,-1-1 0,1 2 0,-4-41 0,-1 3 0,3 5 0,-1-1 0,-1-5 0,2 13 0,0 7 0,0 6 0,1 2 0,1 1 0,-3 0 0,-3-7 0,-3-2 0,-1 0 0,4 5 0,0 3 0,-2 1 0,-3-1 0,-8-4 0,2 3 0,2 0 0,7 4 0,5 0 0,-1-3 0,-3-3 0,-1-1 0,-1 0 0,3 5 0,3 1 0,2-5 0,1 1 0,0 1 0,-1 23 0,1 2 0,-1 12 0,0-3 0,1-5 0,-1 1 0,0-4 0,-1-7 0,0-2 0,1-6 0,1-1 0,-1 1 0,-1 6 0,0 2 0,-2 6 0,0 0 0,0-2 0,1-2 0,1-6 0,1-4 0,0-2 0,0 5 0,1 5 0,-3 5 0,2 4 0,-2-7 0,2-3 0,0-6 0,1-3 0,0 0 0,0 3 0,0 3 0,-2 3 0,0 4 0,0-3 0,1-3 0,0-4 0,0 2 0,-1 0 0,0 4 0,-2-3 0,2 0 0,0-5 0,2-2 0,0-10 0,0 4 0,1-6 0,-1 7 0,0 2 0,0-1 0,1-4 0,-1 0 0,1-4 0,-1 4 0,-1 2 0,-2-1 0,-3 0 0,-1-1 0,0 0 0,3 2 0,1 2 0,1 1 0,-1-2 0,-2-2 0,-4-3 0,0 0 0,0-1 0,3 3 0,4 5 0,3 10 0,0-4 0,2 7 0,2-4 0,0 1 0,1-1 0,0 0 0,-4-2 0,0-2 0,-1 0 0,-1 0 0,1 1 0,1 2 0,-1 2 0,1-1 0,-2 1 0,1-4 0,-1 0 0,1-3 0,-1 4 0,0 1 0,-2 5 0,0 0 0,0 5 0,1-5 0,-1-1 0,2-5 0,-1-2 0,1 0 0,-1 4 0,-2 5 0,1 3 0,1-1 0,6-9 0,6-8 0,5-6 0,5-3 0,5-1 0,-2 3 0,-3 2 0,-11 5 0,-7 2 0,2-2 0,-1-1 0,5-4 0,2-1 0,0 1 0,-1 0 0,0 3 0,-6 2 0,0 2 0,-5 6 0,0-1 0,0 4 0,0-5 0,0-1 0,0 1 0,0 0 0,-2 2 0,-1 0 0,-2 2 0,-2 0 0,1-1 0,1-2 0,3-1 0,1-2 0,-4 2 0,-4-1 0,-6 3 0,-3-2 0,2 1 0,3-3 0,5 1 0,5-1 0,-1 0 0,-2-1 0,-1 1 0,-4-1 0,5 0 0,1 0 0,4 1 0,1 3 0,1-1 0,-3 3 0,1-3 0,-1 0 0,0-1 0,16-7 0,-3 1 0,15-7 0,-6 4 0,1 1 0,-6 2 0,-6 2 0,-5 1 0,-3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06.20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24575,'8'0'0,"-3"0"0,1 1 0,-1 0 0,2 0 0,-1-1 0,-1 1 0,1 0 0,-2 0 0,1-1 0,-2 0 0,1 0 0,0 0 0,1 0 0,-2 0 0,0 0 0,6 0 0,-2 1 0,4-1 0,-5 1 0,-1-1 0,4 1 0,-2-1 0,5 1 0,-3 0 0,6 1 0,5 1 0,-6-1 0,-2 1 0,-13 1 0,0 0 0,-3 2 0,2-3 0,0-1 0,2-2 0</inkml:trace>
  <inkml:trace contextRef="#ctx0" brushRef="#br0" timeOffset="1">426 91 24575,'15'0'0,"-2"0"0,-3 0 0,-5 0 0,1 0 0,-3 0 0,-1 1 0,4 1 0,-4 0 0,0 1 0,-16-3 0,3 2 0,-8-2 0,11 1 0,3-1 0,0-2 0,3 1 0,-2-2 0,1 0 0,-4-4 0,0 0 0,-2 0 0,3 4 0,1 2 0,0 1 0,1 0 0,2 0 0,0 0 0,2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06.2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117 21 24575,'20'-6'0,"-8"3"0,-1-1 0,-8 2 0,1 0 0,0 1 0,-1-1 0,-2 1 0,-10 4 0,0-1 0,-7 3 0,7-2 0,2-1 0,4-1 0,-1 1 0,-1 1 0,-12 3 0,-4 0 0,-4 0 0,2-1 0,9 0 0,5-3 0,5 1 0,5-3 0,9-1 0,2-1 0,4-2 0,-1 1 0,-6 0 0,-2 3 0,0 20 0,0 11 0,-1-1 0,-1 2 0,0 0 0,-1-1 0,4 22 0,-7-20 0,0-24 0,5-21 0,3-9 0,4-16 0,-2-3 0,-4 10 0,-5 12 0,-1 13 0,-5-2 0,-7-16 0,-3-7 0,-5-4 0,3 11 0,3 10 0,7 7 0,10 4 0,3 2 0,5-1 0,-3 0 0,-4 1 0,0-2 0,-2 2 0,5-1 0,-1-1 0,2 2 0,-5 0 0,-3 0 0,0 2 0,-1 0 0,0 2 0,0-1 0,-1 1 0,0-3 0,-1 0 0,0 0 0,0-1 0,1 1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06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112 169 24575,'-10'-14'0,"1"2"0,0 0 0,-1 2 0,3 2 0,-1 2 0,2-5 0,-3-1 0,2-2 0,-3 0 0,3 6 0,3 2 0,1 1 0,2-4 0,1 0 0,0-2 0,0 6 0,-1 2 0,-4 4 0,3 0 0,-2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06.2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104 220 24575,'0'-11'0,"0"0"0,0-3 0,0 1 0,0 3 0,0 3 0,0 1 0,-2-2 0,0 1 0,0-1 0,0 2 0,1 0 0,-1 0 0,1 1 0,-1 1 0,1 0 0,0-1 0,3-3 0,2-4 0,4-5 0,0 2 0,0 4 0,-6 5 0,-1 6 0,-5 4 0,2 0 0,-3 1 0,2 1 0,-1-1 0,1 0 0,0 1 0,1-3 0,0 0 0,1-1 0,-1 2 0,1 3 0,-1 0 0,0 2 0,-1-2 0,1-3 0,1 0 0,0-2 0,-1 1 0,-1 3 0,-2 0 0,-2 4 0,-1-1 0,0 0 0,-1 0 0,3-2 0,2-2 0,2-2 0,1-1 0,-2 0 0,1 1 0,-1 2 0,-1 1 0,0 1 0,0 1 0,3-4 0,-1-2 0,10-13 0,-2 1 0,7-10 0,-3 4 0,-3 2 0,1-2 0,-6 6 0,0 1 0,-1 5 0,0 1 0,-1 0 0,0-6 0,0-3 0,0-3 0,0 3 0,0 3 0,1 1 0,0 0 0,1-1 0,0 2 0,-1 1 0,0 4 0,-4 8 0,2-2 0,-3 3 0,1-2 0,0 0 0,0 1 0,0 1 0,0-1 0,1 0 0,-1-2 0,2 0 0,0-1 0,0-1 0,0-1 0,0 0 0,0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06.2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3 181 24575,'3'9'0,"-2"-3"0,2-1 0,-2-2 0,0-2 0,2 3 0,3 1 0,-1 0 0,4 1 0,-4-2 0,-2-1 0,-1 1 0,-2 3 0,0 0 0,0 0 0,0-9 0,0-10 0,1-3 0,-1-4 0,1 2 0,-1 5 0,0 0 0,0 5 0,0 1 0,0 2 0,-1-1 0,0-1 0,0-2 0,-2 0 0,2 1 0,-1 0 0,1 3 0,0 2 0,-1 2 0,1 5 0,-1 2 0,1 3 0,0-1 0,0-4 0,1-1 0,0-3 0,-1 0 0,1 2 0,0 2 0,0 1 0,2 0 0,-2-3 0,0-2 0,2-4 0,-2-4 0,1-9 0,-3 0 0,-1-3 0,-1-2 0,-2 2 0,1 1 0,0 3 0,2 6 0,2 1 0,0 0 0,0 3 0,1 0 0,0 4 0,0 9 0,0-1 0,0 5 0,0-6 0,0-1 0,0 0 0,0 1 0,1 4 0,0 2 0,-1 0 0,2 2 0,-2-2 0,1-1 0,-1-3 0,1-3 0,0-2 0,-1 0 0,2-1 0,-1 1 0,0 0 0,1 1 0,0 0 0,3 3 0,0 1 0,1-2 0,-2-1 0,-3-3 0,0 1 0,-1 1 0,0 0 0,1-1 0,-1-1 0,0 0 0,0 1 0,1 0 0,0 1 0,0-1 0,-1 1 0,0 6 0,2-1 0,0 7 0,2-5 0,-1-3 0,-1-5 0,0-1 0,9 2 0,-1-2 0,9 2 0,-7-2 0,-2 0 0,-5-1 0,-2 0 0,-3 0 0,2 3 0,-1 0 0,2 1 0,0-1 0,-1-2 0,0-1 0,2 1 0,1 2 0,0-1 0,0 0 0,-3-1 0,5 6 0,0-1 0,8 7 0,1-3 0,-2-3 0,-3 0 0,0 1 0,-2 2 0,-1-1 0,-1-1 0,-5-4 0,0-3 0,0 2 0,1 0 0,1 2 0,3 2 0,-3-4 0,1 2 0,-4-1 0,-1-3 0,-3-6 0,1-5 0,-2-2 0,2 4 0,2 3 0</inkml:trace>
  <inkml:trace contextRef="#ctx0" brushRef="#br0" timeOffset="1">69 251 24575,'0'0'0</inkml:trace>
  <inkml:trace contextRef="#ctx0" brushRef="#br0" timeOffset="2">268 469 24575,'2'-14'0,"0"4"0,-1 5 0,-1 5 0,0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06.2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0 423 24575,'4'-14'0,"-1"-2"0,-2-2 0,0-3 0,-1-9 0,1 4 0,-1-2 0,1 5 0,-1 10 0,2 1 0,7 3 0,3-2 0,9-5 0,2-3 0,0 2 0,1-5 0,-8 8 0,-4 1 0,-5 4 0,-5 5 0,-1 0 0,1 0 0,0-1 0,1-2 0,0 1 0,-1 1 0,0-2 0,0 1 0,-1-2 0,0 4 0,-1 2 0,1-1 0,0-2 0,-1 0 0,1-1 0,0 2 0,-1 1 0,0 1 0,0 0 0,-3 4 0,-3 4 0,-7 4 0,-1 1 0,-3 2 0,2 0 0,1 0 0,2-2 0,2 0 0,5-5 0,1 0 0,-1 4 0,-1 4 0,-3 5 0,3-1 0,0 0 0,3-3 0,1-3 0,0-1 0,1-4 0,0 0 0,1 1 0,-3 3 0,0 5 0,-1 2 0,0 3 0,1-7 0,1-4 0,1-10 0,0-9 0,0 3 0,1-2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06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24575,'-2'2'0,"1"9"0,1-7 0,0 7 0,0-7 0,0 0 0,0 0 0,0-1 0,-1-1 0,1 0 0,-1 3 0,1 3 0,0 1 0,0 0 0,0-5 0,0 2 0,1-1 0,-1 0 0,1-2 0,-1 2 0,0-3 0,1 1 0,0-1 0,-1-1 0,1 2 0,-1 3 0,1 1 0,1 3 0,0 0 0,-1-2 0,1-2 0,-2-3 0,0-2 0,0-1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4:49.808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472 13,'12'0,"0"0,0 1,-2 0,-1-1,-4 0,-1 0,-2 0,-1 0,1 0,1 0,0 0,-1 0,0 0,1 1,2 0,1 1,0 0,-2-1,-1 0,-3-1,-3 3,0 0,-3 0,4 0,-1-1,0-1,0 2,0 0,-1 0,-1 0,2 0,-1-1,2 0,1 0,0-1,0 1,0-1,0 2,0 0,0 0,1 2,-1-1,0 1,-2-1,1 0,0 0,-1 0,0 0,0 0,2-1,-1-1,1 0,0-1,-1 1,0 1,0 1,0 2,0 0,-1 0,1-2,0-1,2-2,-1 1,-1 0,0 0,0 1,0 0,0-2,1 1,0 0,-1 1,-2 0,1 2,-1-2,1 0,2-2,0-7,0-6,0-7,1-1,1 0,0 2,0 3,0 3,-1 6,0 2,0 2,0 1,-4 3,1 1,-2 3,-2 3,1 0,-2 1,0 0,1 0,0-1,1 0,3-2,1-4,1-1,-3-5,-4-5,-2-2,-1 0,3 5,4 2,1 1,4 0,2-1,1-1,3 1,1 2,2-1,1 1,-2 0,-3 0,-2 1,-3-1,1 0,2 0,2 0,6-2,0 2,-1 0,-4 0,-5 1,-1-1,1 0,2-1,2-1,-1-1,-1 2,-2 1,2 1,1 1,0 0,0-1,-5 2,-2 0,0 0,-1 1,1 0,-1-1,0 1,0-1,1-1,1-1,-6 0,-2-1,-3 0,2-1,4 1,3 1,3-4,0-1,0-4,-1 0,1 2,-1 2,1 3,-1 19,1-6,-2 14,1-10,-1-3,1-2,-1-2,0 0,1-4,0-1,1-1,-1-1,0 1,-1 0,2 2,-1-1,1 0,0-1,0 0,-1 0,0 3,-1 0,1 2,-1-1,1 0,1-2,-1-1,0-2,0 1,0 0,0 0,-1 1,1-1,1-1,1 2,0-1,1 0,0-3,0-1,0-2,-1 1,0 2,-4 0,-8 1,-6 1,-15-1,1 0,1 1,7 0,14 0,4-1,2 0,1 0,-3 1,2-1,-1 0,1 0,1 0,1 1,-1 1,1 0,-1 0,5 0,1 0,3 0,0 0,0 1,-2-2,0 1,-3-1,0-1,0 1,5 2,5 1,3 0,2-1,-4-1,-3-1,-4 0,-5-1,0-1,2-1,0 0,4-1,1 0,1 0,0 1,-5 1,-1-1,-2 1,-1-1,1 0,-1-1,2 1,0 1,1 1,1 0,0 0,-1-1,-1 1,-1-2,0 0,-1-1,2 1,0 0,0 0,1-1,-2 2,-1-1,0 8,0-5,-1 5,1-4,0-1,-1 2,1-1,-1 0,1 0,0-1,-1 1,0 0,0 3,0 1,0 1,0 2,1-4,0-1,-1-4,1-5,1 1,-1-5,2 3,0 0,0 1,-1 1,0 0,0 1,-1 1,0 0,3 1,0-1,1 0,-1 1,-1 0,0 1,0-1,-3 5,0 1,-2 2,1-3,0-1,1-1,-1 0,1 0,0 0,-1 0,1 0,0 0,0-1,0 1,0 1,0 0,0-1,0 2,-1-2,1 0,-1 0,1 0,-1 0,-1-1,0 1,-1 0,0 0,1 0,0 0,2-2,-1 1,0 0,-1-1,1 2,1-2,-1 1,0 0,0 0,1 1,-1-1,1 0,-1 0,0 0,0-1,-1 1,-5-1,-2-1,-7 1,3-1,0 1,6 0,2 0,4 0,0 0,0 0,-1 0,-1 1,1-1,0 1,1-1,1 0,-2 0,-5 0,-2 0,-4 0,6 0,3 0,3 0,1 0,-2-1,0-1,-3 0,1 0,0-1,1 2,1-1,1 1,-1-2,-1 1,0 0,2 0,1 1,-2-1,1 0,-2-1,1 1,2 0,0 1,0-1,0 0,0 0,0 0,1 1,-1-1,0 1,0-1,1 0,-1 0,1-1,-1 0,1 0,-1 1,1 1,-1-1,0 0,0 0,1 0,-1 1,0-1,1 0,-1 0,0 0,0 0,0-1,-1 0,0 0,-1-1,1 1,0 1,0 0,1 1,0 0,-1-1,1 1,0-1,0 1,0-1,0 0,0 0,1 1,-1-1,1 0,-1 0,1 0,0 0,-1 0,1 0,-1 0,0-1,0-1,-1 0,0 0,1 0,0 2,0-1,0 1,0-1,1 2,-1-1,0 0,0 0,0-1,0-1,-1 0,0 1,0 0,1 1,0 0,1 0,-1 0,1 0,-3-5,1 4,-2-4,4 6,-2-1,1 0,0 0,-1 0,0 0,0 0,1-2,-1 0,0 0,0-1,0 1,1 2,0 0,0-1,0 2,-1-2,2 1,-1 1,0-1,0 0,-1-1,1 1,-1-1,1 1,0 0,0 1,-1 0,-1 0,1 0,-2-1,1-1,0 1,1 1,1 0,0-1,-2 0,1-1,-2 0,2 1,0 1,0 3,1 1,-2 2,2-1,0 0,1-1,-1 0,1-1,0-1,0 1,0 0,0 1,1 0,0 0,-1 1,1-1,0 0,-1-1,1-1,0 2,0 0,2 1,0-1,-1 0,0-2,-1 0,2-1,3 1,7 0,2 1,-1 0,-4 0,-5 0,-3-1,0 0,-1 1,-1-1,1 1,1 2,1 0,1 1,2 1,-1-2,-1 0,-1-2,3 1,11 0,2-1,-2 0,-6-1,-10-2,3-4,1 0,2-2,2 0,0 3,2 1,0 1,4 1,-3 1,1-1,-1 1,-2 0,0 0,-2 0,-3 1,-2-1,-2 3,1 3,1 3,2 4,-1-2,-1-3,-2-1,0-1,-1 0,0-1,-1 0,-1-1,0 0,-2 1,0 2,0 1,-2 3,0 0,0 0,-1-3,2-1,2-4,1-1,1-2,0 2,0-1,-1 2,1-2,0 1,0-1,0 1,0 0,1 1,-1 0,-1 0,1-1,0 0,0 0,0 0,0 1,1 0,-1-1,3-1,0 0,2 0,0-1,1 0,3 0,5 0,4 0,10 0,-9-1,-1 0,-12 1,-5 0,-5 0,3 0,-3 2,5-1,0 1,-1 0,4-7,-2 3,3-8,-2 2,1-1,-1 0,0 0,-1 4,-1 2,1 2,-8-3,-2-1,-3-2,-2 0,6 3,2 1,3 1,2 1,1-1,-1 0,0-2,-2-2,-7-6,-2-4,2 5,2 2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06.2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61 24575,'1'-5'0,"-1"0"0,0 0 0,0 2 0,0 0 0,0 2 0,0-1 0,1 0 0,-1 0 0,1-5 0,0-1 0,-1 1 0,1 0 0,-1 6 0,1-1 0,0 2 0,-3 1 0,2 1 0,-3 3 0,0 0 0,-1 1 0,-1 1 0,0 0 0,2-1 0,0-3 0,2-1 0,0 0 0,0 1 0,1-2 0,0 3 0,-1 1 0,1 1 0,-1 2 0,1-2 0,0 0 0,0-3 0,0-1 0,0 0 0,0 1 0,1 3 0,0 1 0,1 5 0,0-5 0,0 0 0,-2-6 0,0-1 0,0-2 0,0 0 0,0-1 0,1 1 0,-1-1 0,1-1 0,0 0 0,-1 1 0,1-1 0,-1 1 0,1 1 0,-1-1 0,0 1 0,0 1 0,1-2 0,-1 2 0,0-1 0,1 0 0,-1-3 0,0-6 0,-2-2 0,0-2 0,0 7 0,2 4 0,-2 3 0,1 1 0,-1 0 0,2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06.2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114 114 24575,'-2'3'0,"1"-2"0,0-2 0,0 0 0,1-1 0,1 0 0,-1 1 0,1-1 0,-1 1 0,0-1 0,0 0 0,0 1 0,-4-4 0,0-1 0,-5-5 0,1 1 0,0 1 0,3 2 0,3 3 0,0 2 0,-2-1 0,-1 0 0,0 1 0,1-1 0,1 3 0,2 0 0,0 1 0,0 1 0,1 0 0,0 0 0,-1-1 0,1 1 0,-1-1 0,1 1 0,0-1 0,0 1 0,0 1 0,3 3 0,0-1 0,1 1 0,-3-3 0,9 10 0,-7-10 0,6 9 0,-9-14 0,0 0 0,0 0 0,0 1 0,0-2 0,0 1 0,0 0 0,0 0 0,1 1 0,-1-1 0,1 1 0,-1-1 0,0 1 0,-1-3 0,0-4 0,-1-4 0,-2 2 0,2 0 0,-1 7 0,-3-3 0,-2 2 0,-3-1 0,-3 0 0,5 2 0,1 1 0,4 0 0,4 1 0,0 0 0,0-1 0,0 0 0,0 0 0,-2 4 0,1-2 0,-1 2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06.2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4 131 24575,'1'-3'0,"-1"1"0,1 0 0,0-2 0,0-1 0,2-2 0,-2 1 0,1 1 0,-2 2 0,2-7 0,0 3 0,2-7 0,-1 6 0,-1 4 0,-1 0 0,0 3 0,-2-2 0,1-3 0,-1 1 0,1 0 0,0 2 0,0 0 0,0 1 0,1-1 0,0 1 0,0-2 0,0 0 0,0 0 0,0 2 0,-3 3 0,1 2 0,-2 1 0,1-1 0,0 0 0,1-2 0,1 0 0,-2 2 0,1 1 0,-2 1 0,2-1 0,0-2 0,0 0 0,1-1 0,-1 1 0,1 1 0,0 0 0,0-1 0,0 0 0,0 1 0,1 2 0,3 2 0,-1-1 0,2 2 0,-2-4 0,2 0 0,-2-2 0,0 0 0,0-1 0,-2-1 0,0-2 0,-1 0 0,1-1 0,-2-2 0,0 1 0,-1 0 0,0 0 0,1 3 0,0-1 0,0-1 0,-1 0 0,1-1 0,0 2 0,0 1 0,0-1 0,-5 1 0,3 0 0,-4-1 0,4 2 0,0-1 0,0 1 0,0-1 0,2 0 0,0 1 0</inkml:trace>
  <inkml:trace contextRef="#ctx0" brushRef="#br0" timeOffset="1">132 224 24575,'0'0'0</inkml:trace>
  <inkml:trace contextRef="#ctx0" brushRef="#br0" timeOffset="2">95 197 24575,'0'0'0</inkml:trace>
  <inkml:trace contextRef="#ctx0" brushRef="#br0" timeOffset="3">85 238 24575,'0'0'0</inkml:trace>
  <inkml:trace contextRef="#ctx0" brushRef="#br0" timeOffset="4">99 233 24575,'0'0'0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06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0 24575,'-1'3'0,"0"0"0,1-1 0,0 1 0,-1 0 0,1 0 0,-1 1 0,1-1 0,-1 0 0,0-2 0,1 1 0,-1 5 0,0 1 0,0 2 0,0-2 0,1-3 0,-1-2 0,1-1 0,-1-1 0,1 0 0,0 0 0,-1 0 0,1 1 0,0 0 0,0 0 0,-1-2 0,1 1 0,-1-1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06.2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8 24575,'1'2'0,"4"5"0,5-1 0,3 2 0,-2-1 0,-4-4 0,-5-1 0,0-1 0,1 1 0,5-1 0,-1 1 0,5-1 0,-2 0 0,0 0 0,-4-1 0,-2 3 0,-5 4 0,1 0 0,-1 3 0,0-6 0,1-2 0,-1-1 0,0-1 0,-2 0 0,0 1 0,-2 1 0,1-1 0,-2 1 0,1-2 0,0 2 0,1-2 0,0 1 0,1-1 0,0 1 0,-1-1 0,-2 0 0,0 0 0,0-1 0,3 1 0,0-3 0,2 1 0,-3-2 0,-3-1 0,0 1 0,-2 0 0,2 2 0,0-1 0,0 2 0,2-1 0,0 2 0,3-1 0,0 1 0,-1-1 0,-1 0 0,0 1 0,0-1 0,-2 0 0,0 0 0,1 0 0,-2 1 0,-19 0 0,4 0 0,-9 0 0,17 0 0,10 1 0,4-1 0,8 0 0,4-1 0,5 1 0,11-2 0,0 1 0,-3-1 0,-8 0 0,-11 2 0,3 1 0,1 0 0,5 0 0,-1-1 0,-2-1 0,-5 1 0,-1-1 0,-5 0 0,1 1 0,0-1 0,2-1 0,-2 1 0,1-1 0,-2 2 0,-9 0 0,-4 0 0,-3 0 0,3 0 0,7 0 0,-1-1 0,0 0 0,-8-1 0,-1-1 0,0 1 0,4 0 0,6 2 0,2-1 0,0 1 0,-1-1 0,1 1 0,-1 0 0,1 0 0,-1 0 0,-5-1 0,-6-1 0,-5 1 0,-3 0 0,0 1 0,8 0 0,6 0 0,8 0 0,10-2 0,-2 1 0,4-2 0,-6 2 0,-2 1 0,3-1 0,2-1 0,0 1 0,-1-1 0,7 0 0,-4 1 0,4-1 0,-9 2 0,-3-1 0,3 1 0,-1-1 0,1 1 0,6-1 0,14 0 0,8 0 0,19-2 0,-22 3 0,-6-1 0,-21 2 0,-5 0 0,0 1 0,-2 2 0,-6 3 0,-4 4 0,1 0 0,1-1 0,4-3 0,3-3 0,2-2 0,1-1 0,1-1 0,0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06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56 141 24575,'1'-2'0,"1"1"0,-2-1 0,1 1 0,0 0 0,0-1 0,-1-2 0,0-2 0,0-1 0,0-2 0,0 1 0,-1 2 0,0 1 0,1 1 0,-1 2 0,0 1 0,-1 0 0,0 0 0,-1-2 0,0 1 0,0 0 0,1 1 0,0-1 0,0-2 0,0-1 0,-1 1 0,2 1 0,0 1 0,0-2 0,-1-1 0,0 0 0,0 0 0,1 2 0,0 0 0,0 0 0,-2-2 0,-3 0 0,1-1 0,1 2 0,2 2 0,1 2 0,0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28T05:04:21.775"/>
    </inkml:context>
    <inkml:brush xml:id="br0">
      <inkml:brushProperty name="width" value="0.10583" units="cm"/>
      <inkml:brushProperty name="height" value="0.10583" units="cm"/>
      <inkml:brushProperty name="color" value="#008C3A"/>
    </inkml:brush>
  </inkml:definitions>
  <inkml:trace contextRef="#ctx0" brushRef="#br0">65 5120 24575,'0'-7'0,"0"0"0,0-5 0,0 3 0,0-11 0,0 10 0,0-5 0,0 0 0,0 5 0,0-4 0,0 6 0,0 1 0,0-1 0,0 1 0,0-4 0,0 2 0,0-2 0,0 3 0,0 1 0,0-1 0,0 1 0,0 0 0,0 0 0,0-1 0,0 1 0,0 0 0,0-1 0,0 1 0,3 3 0,-2-3 0,2 3 0,-3-4 0,0 0 0,4 1 0,-3 0 0,2-1 0,-3 0 0,3 1 0,-2-1 0,3 0 0,-1 0 0,-2 1 0,2-1 0,-3 1 0,3-1 0,-2 1 0,2-1 0,-3 0 0,0 1 0,0 0 0,0-1 0,0 1 0,0-1 0,0 1 0,0-1 0,0 1 0,0-1 0,0 0 0,0-3 0,0 2 0,0-1 0,0 2 0,0-4 0,0 3 0,0-3 0,0 4 0,0 1 0,0-1 0,0 0 0,0 1 0,0-1 0,0 1 0,-3-1 0,2 1 0,-2 0 0,3 0 0,0-1 0,0 1 0,0 0 0,0-1 0,0 0 0,0 0 0,0 0 0,0 0 0,0 1 0,0-1 0,0 0 0,0 0 0,0 0 0,0 0 0,0 1 0,0-1 0,0 0 0,0 0 0,0 0 0,0 0 0,0 0 0,0 0 0,0 0 0,0 1 0,0-1 0,0 0 0,0 1 0,0-1 0,0 1 0,3-1 0,-2 1 0,2-1 0,-3 1 0,0 0 0,0-1 0,0 1 0,0-1 0,0 1 0,0-1 0,0 1 0,0-1 0,0 0 0,0 1 0,0-1 0,0 0 0,0 0 0,0 1 0,0-1 0,0 0 0,0-7 0,0 5 0,0-4 0,0 6 0,0 1 0,0-1 0,0 1 0,0-1 0,0 1 0,0-1 0,0 1 0,0 0 0,0-1 0,-3 4 0,2-2 0,-3 1 0,4-2 0,0-1 0,0 0 0,-3 1 0,2-1 0,-3 0 0,1 0 0,2 0 0,-2 1 0,3-1 0,-4 4 0,3-3 0,-2 3 0,3-4 0,0 1 0,0-1 0,0 0 0,0 0 0,0 0 0,0 0 0,0 0 0,0 1 0,0-1 0,0 0 0,0 1 0,-4 3 0,4-3 0,-4 3 0,1 0 0,2-3 0,-3 2 0,1-2 0,2-1 0,-6 0 0,6 1 0,-6-1 0,6 0 0,-2 0 0,3 1 0,0-1 0,-4 4 0,3-3 0,-2 3 0,0-4 0,2 0 0,-6 0 0,6 1 0,-3-1 0,1 0 0,2 0 0,-3 0 0,4 1 0,0-1 0,0 1 0,0-1 0,0 1 0,0 0 0,0 0 0,0-1 0,0 1 0,0-1 0,0 0 0,0 0 0,0 0 0,0 0 0,0 0 0,0 1 0,4 2 0,-3-2 0,2 3 0,-3-4 0,3 0 0,-2 1 0,2-1 0,-3 1 0,0-1 0,0 0 0,0 1 0,0-1 0,0 0 0,0 0 0,0 1 0,0-1 0,0 1 0,0 0 0,0-1 0,0 1 0,0-1 0,0 1 0,0 0 0,0-1 0,4 4 0,-3-2 0,5 1 0,-1-3 0,2 1 0,-2-1 0,-2 0 0,-3 1 0,0-5 0,0 4 0,0-3 0,0 3 0,0 1 0,0-4 0,0 3 0,3-3 0,-2 3 0,3 0 0,-1 0 0,-2 0 0,3 0 0,-4 0 0,0 0 0,0 0 0,3 0 0,-2 1 0,2-1 0,-3 0 0,0 0 0,0 1 0,4-1 0,-4 0 0,4 1 0,-4-1 0,0 0 0,0 1 0,0-1 0,3 1 0,-2-1 0,2 0 0,-3 0 0,0 0 0,0 1 0,4-1 0,-3 0 0,2 0 0,-3 1 0,0-1 0,0 1 0,0 0 0,0-1 0,0 1 0,0-1 0,0 1 0,0-1 0,0 1 0,0 0 0,3-1 0,-2 1 0,2 0 0,1 3 0,-3-3 0,2 3 0,1-1 0,-4-2 0,7 3 0,-6-10 0,3 1 0,0-11 0,5 5 0,1-3 0,2 4 0,-4 5 0,0 1 0,0 4 0,0 4 0,-4-3 0,0 0 0,-4-2 0,0-1 0,0 2 0,0-4 0,0 3 0,-4-3 0,3 0 0,-6 3 0,7-3 0,-4 4 0,1 0 0,2 0 0,-3 0 0,4 0 0,0 0 0,0 1 0,0-1 0,0 1 0,0 0 0,0-1 0,0 1 0,0 0 0,0-1 0,3 1 0,-2-1 0,2 1 0,1 3 0,-3-3 0,2 3 0,-3-7 0,0 2 0,4-2 0,-3 3 0,2 0 0,1 0 0,-4 0 0,7 0 0,-3 0 0,1 1 0,-2-1 0,-3 1 0,3 3 0,-2-3 0,2 10 0,-3 2 0,0 3 0,-4 8 0,0-7 0,-4 3 0,-1 4 0,5-7 0,-4 7 0,8-8 0,-4 0 0,4-1 0,0 1 0,0-1 0,-3 1 0,2-1 0,-2 0 0,3 1 0,0-1 0,-4 0 0,4 1 0,-4-1 0,1-3 0,2 2 0,-2-2 0,3 7 0,0-2 0,-3 2 0,2-4 0,-3 1 0,4 0 0,-3 0 0,2-1 0,-3 1 0,1 0 0,2 0 0,-6 3 0,2 2 0,1-1 0,-4 0 0,7-4 0,-2 0 0,-1-1 0,3 1 0,-2 0 0,3-1 0,-4-3 0,3 2 0,-2-1 0,-1-1 0,4 3 0,-4-3 0,1 4 0,2-7 0,-2-2 0,3-6 0,0-1 0,0-4 0,0 3 0,0-3 0,0 0 0,0 3 0,0-8 0,0 4 0,4-4 0,0 4 0,1-4 0,2 4 0,-2-4 0,0-1 0,2 5 0,-6 1 0,2 4 0,1 0 0,-3 0 0,2 1 0,-3-1 0,0 1 0,0-1 0,0 1 0,0 0 0,3 0 0,-2-1 0,5 1 0,-2-1 0,4 1 0,-4 0 0,2 2 0,-1 2 0,-1 0 0,2-2 0,-2-2 0,0-1 0,3 4 0,-3-2 0,0 2 0,3-4 0,-3 4 0,1-3 0,-2 3 0,0-1 0,-2-1 0,2 2 0,-3-4 0,0 1 0,0-1 0,0 1 0,0-1 0,3 4 0,-2-3 0,3 2 0,-4-2 0,0-1 0,0 1 0,3-1 0,-2 0 0,2 0 0,-3 0 0,0 0 0,0-4 0,4 3 0,-3-3 0,2 4 0,-3 1 0,0-1 0,4 4 0,-3-3 0,5 6 0,-5-5 0,5 5 0,-5-6 0,6 6 0,-3-2 0,0 0 0,3 2 0,-3-6 0,4 3 0,-1-1 0,-2-1 0,2 5 0,-3-3 0,0 1 0,2 2 0,-5-6 0,2 3 0,1 0 0,-3-3 0,2 3 0,0-4 0,-2 1 0,3-1 0,-4 1 0,3 3 0,-2-2 0,2 2 0,-3-4 0,0 1 0,4-4 0,-4 3 0,4-3 0,-4 3 0,0 0 0,3 4 0,-2-3 0,2 3 0,-3-4 0,4 4 0,-3-2 0,5 2 0,-5-4 0,2 1 0,1 3 0,-3-3 0,2 3 0,-3-6 0,0 1 0,0-1 0,0 2 0,0 0 0,4-4 0,0-1 0,1 1 0,2 0 0,-6 4 0,6 0 0,-7 1 0,4-1 0,-4 1 0,3 0 0,1 0 0,0 0 0,2 3 0,-1-3 0,2 2 0,1-3 0,0 0 0,0 4 0,0-3 0,-1 3 0,1-4 0,0 0 0,-1 1 0,0 3 0,-3-3 0,3 3 0,-6-4 0,5 1 0,-5-1 0,5 1 0,-5 0 0,6 3 0,-7-3 0,4 3 0,-1-4 0,-2 1 0,2 0 0,-3-1 0,0 1 0,3 3 0,-2-3 0,3 3 0,-4-8 0,0 4 0,0-4 0,0 4 0,0 0 0,0 0 0,0 0 0,0 1 0,0-1 0,3 0 0,-2 1 0,5 3 0,-5-3 0,5 7 0,-5-8 0,5 4 0,-2-3 0,4 0 0,-1 2 0,-3-1 0,3 5 0,-6-6 0,6 6 0,-3-6 0,4 6 0,-4-6 0,2 3 0,-5-3 0,2-1 0,1 4 0,-4-2 0,4 1 0,-4-2 0,3 3 0,-2-3 0,6 3 0,-6-3 0,5 3 0,-5-3 0,2 3 0,-3-3 0,3 2 0,-2-1 0,2 2 0,1 0 0,-4-2 0,7 5 0,-6-6 0,5 3 0,-5-3 0,6 3 0,-6-2 0,6 5 0,-6-6 0,5 6 0,-5-6 0,5 3 0,-2-4 0,3 1 0,-3 0 0,3 0 0,-3-1 0,0 1 0,2-1 0,-5 1 0,6 3 0,-3 1 0,3-1 0,1 4 0,-4-7 0,-1 3 0,1 0 0,-3-3 0,2 3 0,-3-3 0,0-1 0,3 1 0,-2-1 0,6-4 0,-6 4 0,3-4 0,0 4 0,-3 0 0,2 0 0,0 4 0,-2-3 0,3 3 0,-1-4 0,-2 0 0,5 1 0,-5-1 0,2 0 0,1 1 0,-4-1 0,7 4 0,-6-3 0,6 3 0,-7-3 0,7 3 0,-6-3 0,6 2 0,-6-2 0,5 3 0,-5-3 0,6 3 0,-6-4 0,5 4 0,-5-3 0,6 3 0,-6-4 0,6 0 0,-6 1 0,2-1 0,1 4 0,-3-3 0,5 3 0,-5-3 0,6-1 0,-7 0 0,7 1 0,-6-1 0,5 1 0,-5-1 0,6 4 0,-6-3 0,5 6 0,-5-6 0,6 3 0,-6-3 0,5 3 0,-5-3 0,6 6 0,-6-5 0,6 5 0,-7-6 0,7 6 0,-2-6 0,2 3 0,1-4 0,-4 0 0,3 4 0,-3-3 0,4 2 0,-3-3 0,2 4 0,-3-3 0,3 3 0,-2-4 0,1 4 0,-1-3 0,2 3 0,1-4 0,-1 0 0,1 4 0,-4-2 0,2 5 0,-2-6 0,3 6 0,1-5 0,-1 5 0,-3-6 0,3 6 0,-6-6 0,6 3 0,-3-1 0,4-2 0,-1 3 0,1 0 0,-1 1 0,-3 0 0,3 2 0,-3-6 0,4 6 0,-4-6 0,2 7 0,-5-7 0,6 6 0,-3-3 0,1 1 0,1 2 0,-1-6 0,6 2 0,-6-3 0,6 4 0,-11-3 0,7 6 0,-6-5 0,6 5 0,-6-5 0,5 1 0,-5-2 0,5 3 0,-5-2 0,2 2 0,1 0 0,-3-3 0,6 6 0,-7-6 0,7 6 0,-6-5 0,6 5 0,-6-6 0,5 6 0,-5-5 0,5 5 0,-5-5 0,6 2 0,-3 0 0,0-3 0,2 3 0,-5-4 0,6 4 0,-6-3 0,5 6 0,-5-5 0,6 5 0,-6-6 0,3 3 0,-1 0 0,-2-3 0,2 2 0,1 1 0,-3-3 0,6 3 0,-6-4 0,2 0 0,0 4 0,-2-3 0,6 3 0,-6-4 0,5 1 0,-5 0 0,2 0 0,-3-1 0,3 1 0,1 3 0,0-3 0,3 3 0,-3-4 0,4 4 0,0-3 0,-4 3 0,3-4 0,-3 0 0,1 0 0,1 4 0,-1-3 0,-1 9 0,-1-1 0,-6 3 0,2 2 0,-6-5 0,6 6 0,-6-3 0,3 4 0,-3-1 0,3 1 0,-3-4 0,6 3 0,-6-7 0,6 7 0,-6-3 0,3 4 0,-3-1 0,-1 1 0,1-1 0,3 0 0,-3-2 0,3 1 0,-4-1 0,0 3 0,0-1 0,-3 5 0,2-4 0,-3 0 0,4-1 0,1-3 0,-1 4 0,0-1 0,1-3 0,3 3 0,-3-6 0,6 5 0,-6-5 0,3 6 0,-4-3 0,1 0 0,3 2 0,-3-5 0,6 6 0,-6-6 0,6 6 0,-6-6 0,3 2 0,-1 0 0,-1 1 0,5 4 0,-6-4 0,3 3 0,-4-3 0,1 0 0,2 3 0,-1-6 0,5 5 0,-6-5 0,6 5 0,-6-5 0,6 5 0,-6-5 0,6 5 0,-6-5 0,0 6 0,2-3 0,-4 3 0,8 0 0,-6-3 0,7 3 0,-7-6 0,6 6 0,-6-6 0,6 5 0,-6-1 0,6 2 0,-5 0 0,5-6 0,8-5 0,-1-5 0,8 2 0,-6 0 0,0 2 0,0-3 0,0 0 0,-1 1 0,1-1 0,0 0 0,4-1 0,-3 5 0,6-7 0,-6 9 0,-1-8 0,-1 9 0,-3-6 0,3 6 0,-3-5 0,3 5 0,-3-2 0,0-1 0,3 3 0,-6-6 0,5 6 0,-1-2 0,-1-1 0,3 3 0,-3-6 0,4 3 0,0-4 0,3-3 0,-3 2 0,4-2 0,-5 7 0,1-4 0,0 4 0,0-4 0,0 4 0,-1-3 0,-2 2 0,2 1 0,-6-3 0,5 3 0,-1-1 0,3-2 0,-4 3 0,3-4 0,-6 0 0,6 0 0,-3 0 0,0 0 0,3 1 0,-3-4 0,0 3 0,3 0 0,-6 1 0,6 3 0,-3-4 0,0 0 0,3 0 0,-3 1 0,4-1 0,-1 0 0,1 0 0,-4 0 0,3 0 0,-2 0 0,2 4 0,1-3 0,0 3 0,0-4 0,-1 0 0,0 4 0,-3-3 0,3 6 0,-6-5 0,5 5 0,-2-6 0,3 6 0,-3-5 0,3 5 0,-3-6 0,4 3 0,-1-1 0,1-2 0,0 7 0,-4-7 0,3 6 0,-3-3 0,0 1 0,3 2 0,-6-6 0,6 6 0,-3-6 0,3 6 0,-3-6 0,3 6 0,-6-5 0,5 5 0,-5 1 0,2 4 0,-3 0 0,0-1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28T05:06:28.150"/>
    </inkml:context>
    <inkml:brush xml:id="br0">
      <inkml:brushProperty name="width" value="0.10583" units="cm"/>
      <inkml:brushProperty name="height" value="0.10583" units="cm"/>
      <inkml:brushProperty name="color" value="#9437FF"/>
    </inkml:brush>
  </inkml:definitions>
  <inkml:trace contextRef="#ctx0" brushRef="#br0">0 5493 24575,'0'-11'0,"0"1"0,0 2 0,0 0 0,0 0 0,0 0 0,0 0 0,0 0 0,0 0 0,0 0 0,0 1 0,0-1 0,0 1 0,0-1 0,0 1 0,0-1 0,0 0 0,0 0 0,0 1 0,0-1 0,0 1 0,0-1 0,0 1 0,0-1 0,0-2 0,0 1 0,0-2 0,0 3 0,0 0 0,0 1 0,0-1 0,0 1 0,0-1 0,0 1 0,3-1 0,-2 1 0,2-1 0,1 1 0,-4 0 0,4-1 0,-1 4 0,-2-3 0,2 2 0,-3-3 0,0 0 0,4 4 0,-3-7 0,2 6 0,-3-6 0,0 4 0,4 2 0,-3-2 0,2 3 0,-3-3 0,3-4 0,1 3 0,0-3 0,0 3 0,-4 0 0,3 1 0,-2-1 0,2 0 0,-3 0 0,4 4 0,-3-6 0,2 4 0,0-5 0,-2 3 0,3 0 0,-4 1 0,3-1 0,-2 0 0,2 0 0,-3 0 0,4 0 0,-3 1 0,5 2 0,-5-1 0,2 2 0,-3-4 0,0 1 0,0-1 0,0 1 0,0-1 0,0 1 0,0-1 0,4 0 0,-3 0 0,2 0 0,-3-6 0,0 5 0,0-6 0,0 7 0,0 1 0,0-1 0,0 0 0,0 0 0,0 1 0,0-5 0,0 4 0,4-4 0,-3 1 0,2 2 0,-3-2 0,0 3 0,3 4 0,-2-4 0,3 4 0,-1 0 0,-2-3 0,3 3 0,-1-3 0,-2 0 0,5-1 0,-5 1 0,3-1 0,-1 4 0,-2-2 0,2 2 0,-3-4 0,0 1 0,0-1 0,0 1 0,0-1 0,0 0 0,0 0 0,0-4 0,0 3 0,0-3 0,0 4 0,4 0 0,-3 0 0,2 0 0,-3 1 0,0-1 0,4 4 0,-4-3 0,4 3 0,-4-4 0,3 4 0,-2-2 0,6 2 0,-6-3 0,2-1 0,1 4 0,-4-3 0,4 3 0,-4-4 0,3 0 0,-2 1 0,2-1 0,-3 1 0,0-1 0,0 1 0,0-1 0,0 1 0,0-1 0,0 1 0,3-1 0,-2 1 0,2-1 0,-3 0 0,4-4 0,-3-1 0,7-5 0,-3-4 0,15-14 0,-12 14 0,7-7 0,-15 22 0,0-1 0,0 0 0,0 0 0,0 0 0,0 1 0,0-1 0,0 0 0,0 0 0,-4 1 0,3-1 0,-2 0 0,3 0 0,0 0 0,0 0 0,0 1 0,0-1 0,-3 0 0,2 0 0,-2 1 0,-1-1 0,3 0 0,-6 4 0,6-3 0,-2 9 0,3-1 0,0 6 0,-4 5 0,3-3 0,-3 3 0,1 4 0,2-7 0,-3 11 0,4-11 0,0 3 0,0 0 0,0-3 0,0 3 0,0-5 0,0 1 0,0 0 0,0 0 0,0 7 0,0-6 0,0 5 0,0-6 0,0-1 0,0 1 0,0 3 0,0-3 0,0 3 0,0-3 0,0 0 0,0 0 0,0-1 0,0 1 0,0 0 0,0 0 0,0 0 0,-3-1 0,2 1 0,-3 0 0,1-4 0,2 3 0,-3-3 0,4 4 0,-3-1 0,2 1 0,-3 0 0,1 0 0,2-1 0,-2 1 0,-1 0 0,3 0 0,-2 0 0,-1-4 0,3 3 0,-2-3 0,3-3 0,0-5 0,0-5 0,0-6 0,0 6 0,0-12 0,0 6 0,0-7 0,0 5 0,4-6 0,1 0 0,0-6 0,0 6 0,-1-4 0,-3 8 0,3-3 0,-4 4 0,0 1 0,0 4 0,0-3 0,0 7 0,0-3 0,0 4 0,3 1 0,-2-1 0,2 1 0,-3-1 0,4 4 0,-3-3 0,2 3 0,0-3 0,-2-1 0,6 1 0,-3 0 0,3 2 0,-3-1 0,3 1 0,-3-2 0,3-1 0,1 1 0,-4-1 0,2 4 0,-5-3 0,3 3 0,-1 0 0,-2-3 0,2 3 0,1 0 0,-4-3 0,4 3 0,-4-3 0,0-1 0,0 1 0,0-1 0,0 0 0,0 1 0,0-1 0,0 0 0,0 1 0,0-1 0,0 1 0,0 0 0,0-1 0,0 1 0,0 0 0,0-1 0,0 1 0,0-1 0,0 1 0,0-1 0,0 1 0,0-1 0,0 1 0,0-1 0,0 1 0,0 0 0,0 0 0,0 0 0,0-1 0,0 1 0,0 0 0,0-1 0,0 1 0,0-1 0,0 0 0,0 1 0,0-1 0,0 1 0,0-1 0,0 1 0,0-1 0,0 1 0,0-1 0,0 0 0,0 1 0,0-1 0,0 0 0,0 0 0,0 0 0,0 1 0,0-1 0,0 1 0,0-1 0,0 1 0,0-1 0,0 1 0,0 0 0,0-1 0,0 1 0,0-1 0,0-4 0,0 3 0,0-3 0,0 0 0,0 4 0,0-4 0,0 4 0,0 0 0,0 1 0,0-1 0,0 1 0,0 0 0,0-1 0,3 1 0,-2-1 0,2 1 0,0 3 0,-2-3 0,3 3 0,-4-4 0,3 1 0,-2-1 0,2 0 0,-3 1 0,0-1 0,0 0 0,0 1 0,4-1 0,-4 1 0,4-1 0,-4 0 0,3 1 0,-2-1 0,2 1 0,-3-1 0,0 1 0,4 3 0,-4-3 0,4 3 0,-4-4 0,3 0 0,-2 0 0,3 0 0,-1 1 0,-2-1 0,3 0 0,-4 0 0,3 0 0,-2 0 0,2 0 0,-3 0 0,4 4 0,-3-3 0,5 3 0,-5-3 0,6-5 0,-6 0 0,3-5 0,-4 5 0,0-4 0,0 7 0,0-3 0,0 4 0,0 0 0,0 0 0,0 0 0,0 1 0,0-5 0,0 4 0,0-4 0,0 4 0,0 0 0,0 1 0,0-1 0,0 0 0,0 1 0,0-1 0,0-3 0,-3 2 0,2-2 0,-3 3 0,4 0 0,0 0 0,0 1 0,0-1 0,0 1 0,0-1 0,-3 0 0,2 0 0,-3-4 0,4 3 0,0-3 0,0 4 0,0 0 0,0 0 0,0 0 0,0 1 0,0-1 0,0 0 0,0 1 0,0-1 0,0 1 0,0 0 0,0-1 0,0 1 0,0-1 0,0 1 0,0 0 0,0-1 0,0 1 0,0-1 0,0 1 0,0-1 0,0 0 0,0 0 0,0 1 0,0-1 0,4 0 0,-3 0 0,2 0 0,-3 1 0,0-1 0,0 1 0,0-1 0,4 4 0,-4-3 0,4-1 0,-4-1 0,3-2 0,-2 4 0,2-1 0,-3 1 0,4 2 0,-3-2 0,5 3 0,-5-4 0,3 0 0,-1 1 0,-2-1 0,6 4 0,-6-3 0,5 3 0,-5-4 0,2 1 0,0 3 0,-2-3 0,6 3 0,-6-3 0,2-1 0,-3 1 0,3-1 0,-2 1 0,3-1 0,-4 1 0,0-1 0,0 1 0,0-1 0,3 1 0,-2-1 0,2 0 0,-3 1 0,0 0 0,0-1 0,4 1 0,-4 0 0,4-1 0,-4 1 0,0-1 0,0 0 0,0 0 0,0-3 0,0 2 0,3-2 0,-2 3 0,2 0 0,-3 1 0,0-1 0,0 1 0,4 3 0,-3-3 0,2 3 0,-3-4 0,0 0 0,0 1 0,0-1 0,0 0 0,0 1 0,0-1 0,0 1 0,0-1 0,0 1 0,0 0 0,4-1 0,-4 1 0,4-1 0,-4 0 0,0 0 0,0 0 0,3 1 0,-2-1 0,2 0 0,-3 0 0,0 1 0,4 3 0,-4-3 0,4 3 0,-4-7 0,0 3 0,0-3 0,0 3 0,0 0 0,0 0 0,0 0 0,0 0 0,0 1 0,0-1 0,0 0 0,0 1 0,0-1 0,3 0 0,-2-4 0,2 3 0,1-3 0,-3 0 0,2 3 0,-3-3 0,4 4 0,-3-4 0,2 3 0,-3-4 0,0 6 0,0-6 0,0 4 0,0-3 0,0 0 0,0 3 0,0-3 0,0 4 0,0 0 0,0 0 0,0 0 0,0 1 0,0-1 0,0 0 0,0 1 0,0-1 0,0 0 0,0 1 0,0-1 0,0 1 0,0-1 0,0 1 0,0 0 0,0 0 0,0-1 0,0 1 0,0 0 0,0-1 0,3 1 0,-2-1 0,2 1 0,-3 0 0,0-1 0,0 1 0,0-1 0,0 1 0,0-1 0,0 0 0,0 1 0,0-1 0,0 0 0,0 1 0,0-1 0,0 1 0,0-5 0,0 4 0,0-3 0,0 3 0,0 1 0,0-1 0,0 1 0,0 0 0,0-1 0,0 1 0,0-1 0,0 0 0,0 1 0,0-1 0,0 0 0,0 1 0,4 3 0,-3-3 0,2 3 0,-3-4 0,0 1 0,0-1 0,3 4 0,-2-3 0,2 3 0,-3-3 0,4 2 0,-3-1 0,2 2 0,1-1 0,-3-1 0,2 1 0,0-3 0,-2 1 0,6-1 0,-6 1 0,6-1 0,-6 1 0,2-1 0,0 4 0,-2-3 0,2 3 0,0-4 0,-2 1 0,6 0 0,-7-1 0,4 1 0,-1 3 0,-2-3 0,2 3 0,-3-3 0,0-1 0,3 4 0,-2-2 0,3 2 0,-4-4 0,3 1 0,-2-1 0,5 1 0,-5-1 0,2 1 0,1 3 0,-3-3 0,2 3 0,0 0 0,-2-3 0,6 3 0,-6-4 0,2 1 0,1-1 0,-4 1 0,4-1 0,-4 0 0,3 4 0,-2-3 0,3 2 0,-4-3 0,3 1 0,-2-1 0,2 0 0,-3 0 0,0 1 0,0-1 0,0 1 0,0-1 0,0 1 0,0 0 0,0-1 0,4 4 0,-3-2 0,2 2 0,-3-4 0,3 4 0,-2-3 0,2 3 0,0-3 0,-2-1 0,2 1 0,1 3 0,-3-3 0,2 3 0,0-4 0,-2 0 0,6 4 0,-6-3 0,5 3 0,-5-3 0,2-1 0,1 4 0,-3-3 0,5 3 0,-5-3 0,2-1 0,1 4 0,-3-2 0,2 1 0,-3-2 0,3-1 0,-2 1 0,3-1 0,-1 4 0,-2-2 0,2 2 0,0-4 0,-2 1 0,3-1 0,-4 1 0,0-1 0,0 0 0,0 0 0,0 1 0,3-1 0,-2 1 0,2 0 0,0 3 0,-2-3 0,3 3 0,-4-3 0,0 0 0,3 2 0,-2-1 0,2 2 0,-3-6 0,0 2 0,0-2 0,0 2 0,0 1 0,0 0 0,0-1 0,0 1 0,4-1 0,0 0 0,0 1 0,-1-1 0,1 3 0,-3-2 0,2 3 0,1-4 0,-3 1 0,6 2 0,-7-1 0,4 2 0,-1-1 0,-2-1 0,6 5 0,-6-6 0,6 6 0,-6-6 0,5 7 0,-5-7 0,6 3 0,-3-1 0,0-1 0,2 1 0,-5-2 0,6-1 0,-3 1 0,3-1 0,-3 1 0,2 3 0,-5-3 0,2 3 0,1-1 0,-3-1 0,5 5 0,-5-5 0,6 5 0,-7-6 0,4 3 0,-1 0 0,1 0 0,0 7 0,-1 1 0,-3 4 0,0-1 0,-3 0 0,-1 0 0,0 1 0,1-1 0,-1-2 0,3 1 0,-2-1 0,0 2 0,2 0 0,-3 1 0,1-4 0,2 3 0,-6-3 0,3 4 0,-4 0 0,0 0 0,0-1 0,0 1 0,0 0 0,4-1 0,1-2 0,3-2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9T17:55:08.99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61 1537,'2'-18,"-1"4,1 3,0 3,-1-1,1 1,-1 3,1 0,-1 0,0 1,1 0,0-1,1-2,0-1,0-1,1 0,-2 0,1 1,-2 1,-1 5,0 0,1-1,0-1,2-4,-1 0,0-1,1 1,-1 0,1-1,-1-1,0-2,0 1,-2 1,1 3,-1 3,0 2,0-1,0 0,0 0,0 0,0-1,0 2,-1-2,0 2,1-2,-1 0,-1-3,-1-1,0-2,-1 1,1 2,0 2,2 3,-5 9,0 4,-6 9,0-2,1-3,2 1,2-3,3 2,0-3,3-1,-1-2,1 0,0 0,0-1,0 2,0-2,0-1,1 0,-1-1,-1 3,1 0,0 2,-2 2,1 0,0-1,-1 1,1-5,1 0,0-5,1-3,-1-11,2-1,-1-9,2-3,1 4,0 0,0 6,1 4,-2 3,2 0,1-2,2 0,0-1,1 1,2-2,-1 2,1-2,0-1,-2 2,-1 0,0 1,-1 1,2-2,0 1,3-5,1 0,0 0,1-3,-2 3,1-2,1 3,0 0,-2 3,-2 1,-2 1,-3 2,1-1,-1 2,0 0,0 0,-1 1,1-1,0 0,-1-1,1 1,0-1,0-1,2 0,4-6,0 1,0 2,-4 2,-1 4,1-1,2-2,3 0,-1-1,-2 2,-3 2,-2 1,-3 2,3-2,1-1,1 0,2-1,-2 1,-1 1,-2 1,-1 1,-1-7,3 2,-2-3,2 5,-2 2,1 0,-2-2,2-1,-2-2,1 2,0 0,1 1,-2 0,1 2,0-1,0 1,-1-1,2 0,-1-1,2 1,-1-2,2-1,1 0,-1 0,3-1,-1 1,0 0,0 0,-2 0,1 2,-3-1,0 1,1 0,-1 0,3-3,0 1,-1-1,1 1,0-1,0 0,-2 0,2-2,-2 2,0 0,-1 2,1-1,-1 0,1 1,0-1,-1 2,-2 1,1 0,1 0,-1-1,-1-1,1 1,0-1,0-1,1 1,0-1,0 1,0 0,0 1,-1-1,-1 2,0 0,0 0,0 0,0 0,0-4,-1 1,1-1,-1 3,0 2,5-6,0 0,3-3,0-1,-1 1,-2 2,-1 1,-2 6,-1 0,0-2,0 0,1-1,-1-1,0 1,0 0,0 0,0 3,0 0,1-2,0 1,1-3,0 1,0-1,-1 0,1 1,-2 1,1 1,-1 1,1-1,0 0,0 0,0-1,-1 1,1 1,-1-2,1 2,-1-1,1-1,-1 2,0-2,0 2,0-1,1 0,-1 0,1-1,-1 2,0-2,0 1,1 0,-1 0,1 0,-1 0,1 0,0-1,-1 1,1 0,0 0,0 0,-1 0,1 0,0 0,-1 0,1 1,0-1,0 0,0 0,0 0,0 0,0 0,0 1,1-1,-1 0,-1 1,1-1,3-6,-2 2,2-5,-2 6,0 0,1 0,-2 1,1 2,-1 0,0 0,0 1,1-2,-1 1,1 0,0 1,-1-1,0 0,1 0,0-1,-1 2,0-1,0 1,0-1,0 0,-1 1,2-1,-1-1,0 2,1-2,-1 2,1 0,-1-2,1 2,-1-1,1 1,0 0,0-2,1 2,-1-2,-1 2,2 0,-2-1,1 2,0-3,0 3,0-2,-1 1,1 0,0-1,-1 1,1 0,1 0,-1-1,1 2,-1-1,1 0,-1 1,0-1,1 1,-1 0,1-1,0 1,-1 0,1-1,-1 0,1 1,0-2,0 1,1 0,-3 0,1 1,1-1,0 1,0-1,-1 1,0-1,1 1,-1-2,-1 1,2 1,-1-1,2 0,-2 1,0-1,1 0,-1 1,2 0,-1 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9T17:55:0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870 0,'0'11,"0"0,0-5,0 0,0-3,0 1,0-1,0 0,0 2,0-1,0 0,0-1,0 1,-1-2,1 1,0-1,0 2,-1-1,0 0,1 0,0-1,-1 1,0 0,0-1,0 2,1-2,-2 1,1 0,0 0,0 1,0-2,1 0,-2 3,1-1,0 3,0-2,1 0,-1 0,0-1,1-1,-2-1,2 1,-1 1,1 1,-1 0,0 1,1-1,0 0,0-3,-1 1,1 1,0-1,0 2,1 0,0 0,-1-2,1-1,-1 1,1-1,1 1,-1-1,0 1,1-1,-1 0,2 2,-1-1,2 2,-2-1,1 1,-2-4,-1 1,2 1,0 0,1-1,-1 1,-1-2,-1 4,0 0,-1 2,1-2,-1-1,1-1,0 0,2 3,2 3,-1 0,2 0,-4-5,0-2,-2 1,0-1,-2 1,-1 1,1-1,1-1,-1-1,-2 1,-3 0,-3 0,0-1,0 0,5 0,2-1,2 0,-1 1,-9-1,-3 1,-6 1,8-1,2 0,8 0,0 0,1 0,-4 1,2-1,-1 1,2 0,1-2,0 3,0-1,0 2,0-2,1 0,-2 0,1 1,-1 0,-2 1,1-1,0 0,0-1,2 0,0-1,-1 1,13-15,-2 4,7-9,-4 7,-5 6,0 1,0 0,1-1,3-2,1-1,3-3,-4 3,-2 1,-1 2,-4 2,1 1,-1 1,1-1,-3 7,-1 1,-3 7,1 3,-2 0,0 4,1-6,2-4,0-5,1-3,-1 2,0-3,-1 4,1-3,-1-1,-2 1,1 0,-4 1,0-1,-3 1,2-1,-2 0,3 0,0 0,2 0,2 0,-1 0,2 0,1 0,-1 0,0 1,-1 0,-1 2,-2 0,-2 2,1 0,-2 1,3-3,0 0,2-2,1 0,0-1,1 1,-1-1,-1 2,0-1,0 1,2-3,-1 0,1 3,-3 2,-1 5,-1 0,0 2,1 0,3 0,0 1,2-2,1-6,0-1,-1-3,-2 0,0 1,-2 1,2-1,-2 1,1-2,1 0,2 1,-1-2,0 2,-2 0,0 0,0 1,1 0,-1-1,2-1,1 1,-1-1,-4 5,2-1,-4 1,3-2,3-4,10-7,-2 0,5-3,-5 4,-3 2,-1 0,-1 2,6-1,-1-1,4 1,-2-1,-1 0,-1-2,0 2,-1-1,-3 2,-1 1,-7 5,-2 1,-9 5,1 0,-2 0,4-2,3-1,4-2,3-3,1 1,2-2,-1 1,-1 2,-2 0,1 1,-1 0,2 0,0 0,1 0,0-2,1 1,-1-2,1 2,-2 1,2 1,-1 1,-1 0,1 0,-1-1,0-1,0 0,0-2,-2 2,1-1,-1 0,-1 2,0-2,0 1,1 0,1-1,0 0,2-1,-4 3,-1 3,-3 2,2-1,4-4,3-3,14-6,3-2,13-6,-5 3,-3 1,-8 1,-3 1,-4-1,-2 3,0-1,-1 1,-1 2,-1-2,0 1,1-2,1 1,0-1,0 0,1-1,0 1,0-1,1 0,0 0,2-2,-2 1,0 0,-3 1,1 0,-1 2,-1 1,1 0,0 0,0-1,1-1,0-1,0 0,0 0,1-1,-1 2,1-1,1-1,0 1,0-1,-2 1,0 1,-2 0,0 2,1-2,-1 1,2-3,0-1,1 0,-1 1,-1-1,0 0,0 1,-2 0,1 2,-1 1,0 0,-8 9,-3 6,-6 4,-3 6,2-2,0 1,3-3,3-2,4-4,0 2,2-2,2-1,-1 1,2-3,-1 0,0-3,0 0,-2 1,1 2,-2 0,0 0,-1 1,1-1,0 0,0 1,1-1,-1 0,2 1,0-2,0 1,2-3,0 0,1-2,0 0,-1 1,0 1,-1 1,1 2,0 1,2 0,0 0,0-2,0-2,1-2,-1-2,1 2,-1 2,0 6,1 2,-2-1,2 1,-2-5,1-1,0-3,0-2,1-2,5-11,0 0,4-9,-2 4,0 1,2-1,-1 2,1-1,-3 2,-1 0,-2 3,-1 5,-1 1,0 1,0 0,3-1,-2-1,2-1,-1 1,0 1,-1 1,-12 15,3-1,-13 17,5-5,-3 3,5-4,1-2,7-7,1-4,1-3,3-3,-1 0,0 0,-1 3,1-1,-1 2,2 2,-1-1,1 0,0-1,-1-4,1-2,0 1,-1 1,-1 1,1-1,0-2,0 1,1 0,-1-1,0 2,0-2,-1 4,0 0,-1 1,1-1,1-2,0 1,0-2,0 1,0 2,1 0,-1 5,1-2,0 2,0 0,0-4,0-2,0-2,0-1,0 1,0 0,0 3,0-1,-1 0,1 0,-1-1,0 1,0 0,1-2,-1 0,1 0,-1 0,0-1,-1 2,0-1,1 1,-2 0,1 1,0 0,0 0,1-2,-1-1,1 3,0 0,0 2,-1 1,1-4,0 2,1-2,0-1,0 2,0 0,-1-1,1 3,-1-1,1 0,-1 1,0-1,0 2,0 0,0 0,0-2,1-1,0-1,0 0,0-2,0 1,0 0,0 1,0 1,0 0,0-1,0-1,0-1,0 2,0 0,0 1,-1 0,1-3,0 1,-1 0,1 1,-1-1,0 1,1-2,-1 3,-1-2,-1 3,2-1,-3 1,1-1,0 1,0 0,1-3,1-1,-1 1,2-1,-1 1,0 0,1 1,0-2,0 5,0-1,0 4,0-2,1-4,-2 0,-1-2,-2 0,0 0,0-1,0 2,2-2,-2 1,-2-2,-1 0,0 0,4 0,9-6,0 2,6-5,-6 5,-1 0,0 3,-1-2,1 1,-1-1,0-1,-2 1,-1 0,0 1,1-1,-1 1,-7 8,3-3,-6 7,5-8,1-1,0 1,-1-2,-1 1,-2-1,0 0,-3 1,-4-2,-6 1,-4-1,2-1,4 1,7 1,5 0,3 0,2-1,-4-4,1-1,-3-2,0 1,2 2,0 1,3 1,2-2,0 1,0-1,1 1,-1 1,0 1,1-3,-1 1,0-2,1 3,0 0,-1-1,1-1,0-2,1-1,-2 0,1 1,0-1,0 1,0 1,0 1,-8 12,3-2,-7 10,6-6,1-2,1 0,2-3,0 1,0-1,0 1,-1-1,-1 0,1 1,0-1,-1 2,0-1,2 0,0-3,7-10,-1 2,4-8,-5 5,0 2,-1 0,0 0,-1 0,-1 0,1 0,-1-3,0 0,1-3,-2 3,2-1,-1 3,0 0,1-1,0-1,-1 0,1-4,-1 2,1 0,-1 3,0 2,0 0,1 0,0-3,1-1,1-1,-1 0,0-2,0-1,-1 0,1-2,-2 5,1 2,-2 5,1 1,0-1,0 1,0 0,-1 1,1 0,-1 1,1-3,0 2,-1-1,1 2,-5 18,2 0,-4 16,4-7,2-2,0 1,1-2,-1-3,1-3,-1-5,1-2,-1-2,1 1,-1-2,0 0,0 2,0 1,1 0,0-2,1-3,-2-4,8-11,0 0,17-23,2-7,-12 18,-1-2,3-8,-1-1,-5 3,-1 1,1 0,-2 0,4-12,-5 15,-5 14,0 4,-1 2,-2 5,1 0,0-3,-1 2,1-2,-10 23,0-3,-12 24,0-3,-3 8,3-3,3 1,9-13,2-6,4-10,3-8,-1-2,1-2,0 3,0-2,0 3,0-1,0 0,0 1,0 3,-1 1,1 3,0-2,0 0,0-4,0-4,0 1,0 0,0 2,0-1,1 0,-1-1,0 0,2 1,2 3,2 1,1-1,0-1,-2-3,-2-1,-6 1,-2 1,-1 1,1-1,3-3,1 1,-1 0,0 0,0 2,0-2,0 0,0 0,0 0,0 1,-1-1,2-1,11-10,0 3,16-11,-7 4,1-1,-6 0,-4-2,-4 1,-2 2,-1 5,-3 4,1 3,0-3,-1 1,1-1,0 1,0-1,0 0,0-2,-1 0,0-1,-1 0,0 1,-1 2,1 1,1 1,-1-4,1-5,-1-5,1-9,0 1,-1-4,1 7,-2-2,2 7,-2 3,1 2,-1 2,0 0,0 0,1 1,1 3,-1 1,-1 1,1 1,-16 18,2 0,-17 19,7-2,-1 4,6-3,3 1,8-10,3-2,4-5,1-4,1 1,0-2,1 3,-1-2,1-3,-1 0,0-6,0 0,0-2,0-1,0 2,0-1,1 1,0-2,1 0,6 2,8 4,7 0,1 4,0-2,-11-2,-2-3,-9-3,-12-2,0 1,-5 0,4-1,5 0,2 0,2 0,-3 1,-4 0,-6 4,-3 0,2 0,6-2,5-2,4-2,8-11,4-5,7-11,1-12,-2-5,-3-6,-8 5,-4 3,-5 17,-1 5,1 11,1 6,1 1,-1 2,1-4,0 0,-2-3,-1-2,2 1,0 1,2 4,0 2,0-2,0-3,0-3,0-2,-1 1,0 2,0 2,0 3,1 2,-4 7,-3 6,-4 6,0 0,3-2,4-7,2-4,2-4,2-9,-1-4,2-11,-2-2,0 4,-1 3,-2 6,1 3,-1 1,1 3,-1 1,2 1,0 2,0-1,1-1,0-1,0-1,0 1,0 1,-1 1,1 1,0-2,1-2,-1-2,1 2,-1-1,1 2,-1-2,1-2,-1-1,1-3,0 1,-2-1,1 4,-1 2,0 2,1 0,-1-2,1-1,1-2,-2 0,1 1,0-1,0 3,0-2,2-1,-2-2,0 1,0 2,1 2,-1 1,2-2,2-4,1-3,2-2,-1 0,0 1,-2 2,1 1,1 0,1-2,0 1,-1 2,0 1,-3 3,0 1,-1 1,-1 2,0 0,0 2,-5 13,2-2,-3 10,2-1,1 3,1 1,0 4,-1-4,1 6,1-4,-1 4,0-1,0 1,-1 0,-1-4,-1 4,1-5,-1 3,2-7,0-2,1-5,0-7,0-2,-1 0,1 1,0 0,-2 1,2-1,-3-1,-1 0,-2 3,1 1,1-1,1-1,2-4,6-10,-1 0,7-14,2-3,0-1,0 0,-3-1,-3 4,-2-1,-1 1,-3 2,-1 1,0 3,-2 4,1 6,0 3,0 2,1 0,-1 1,1-3,-1 0,1-2,0-2,1-5,0-3,1-2,-1 0,0 5,-1 4,0 3,0 4,-9 15,3-2,-7 13,4-5,0-1,0 8,2 0,1 5,2 4,2-1,2-2,0 1,0-9,1-4,-1-6,0-6,0-2,0-1,0 0,0-1,0 1,4-21,3-20,3-16,-2 14,0 0,-3 12,1 1,1-2,-1 3,1-3,-4 12,-1 6,-2 6,0 1,0-1,1-3,-1-1,0-1,1 3,-1 1,0 1,0 1,0 0,0-1,0 0,-1 1,1 1,-3-2,0-1,-2-3,-3-3,-1-3,2 0,1 2,4 1,1 3,1 0,1 1,0 1,0 3,-4 12,2-1,-4 11,3-2,0-3,0 2,0-5,1-1,-1-2,2 1,-1 1,1 2,-2 0,1 0,-1 0,0-3,0-1,-1 2,2 0,-1 0,2-1,0-4,0-2,4-15,2-2,3-9,2-1,-2 7,3-5,-4 7,1 0,-2 4,-2 4,-1 2,-1 2,1 1,4-2,4-3,10-3,1-2,-1 0,-2 1,-7 3,-1-1,-1 2,1-1,2-2,0 0,-1 0,-4 1,-2 3,-2 2,-2 1,-1 2,1-1,0-1,1 0,-1 0,-1 2,0-1,0 1,0-2,1-1,5-4,4-3,5-4,2-2,3 0,-4 3,-1 1,-3 4,-4 3,0 0,-3 2,0-1,-2 1,0 0,0-1,2-1,0 0,0-1,2 0,-3 2,0 0,-1 1,-1 1,0 0,1-1,0 0,-1 1,-2 0,-11 12,-7 2,-16 14,-8 1,0-3,-1 0,13-9,8-2,7-5,6-2,0-2,1 0,0 0,0 1,0 0,-5 1,0-1,0 1,-3-1,1 2,2-1,1 1,1-1,-1 1,1 0,-2-1,0 0,0 0,1-1,-2 0,1 0,2-1,-1 2,3-1,-1 2,1-2,0 1,1-3,1 1,1-2,1 0,-3 0,0 2,-1-1,1 1,0 0,1 0,0 0,1-1,0 0,12-13,-3 6,7-8,-3 7,-1 1,1 0,2-1,0 1,2-1,-5 1,2 2,-3 0,0 0,0 1,-1 0,-1 1,0-1,-1 1,-2 0,2 0,4-1,10-5,6-2,1-1,-3 0,-8 3,-3 2,-4 1,2 0,0 0,2-1,2-1,-1 0,-2 1,-2 1,-4 2,0 0,-2 0,3-1,0-1,1 0,2-2,-1 1,0-1,-2 1,-1 1,1-1,1 1,0 0,3-2,0-1,-1 1,-2 1,-2 1,-2 1,-1 2,1-2,0 0,0-1,1-1,-1 0,1 0,1-1,0 2,1-1,3 0,-2 1,-1 0,-1 1,-1 0,-1 1,-1 0,0-2,1 1,0-2,1-1,1 2,-1-1,0 1,0 0,0 1,-2 1,1-1,0 2,-7 15,-1-1,-17 27,-5 1,10-17,-1 0,-5 5,-1-1,2-4,0-2,-1 2,1-2,-12 8,15-12,12-11,2-1,-2 2,-3 3,-10 11,-3 2,-5 3,-5 6,4-1,0 5,5-4,1 2,7-10,2-4,4-7,4-5,0-3,3 0,0 0,1-1,9-5,5-4,14-11,7-6,3-2,-2 0,-7 5,-10 7,-4 3,-4 2,-3 1,0 1,-1 0,0 0,2-2,0-1,1-2,0 1,0 0,0 0,0 1,-2 0,0 2,-1 0,-4 2,1 2,2-4,-1 2,1-3,0 1,0 0,3-2,2-1,5-3,-1 2,0 0,-4 2,-3 3,-1-1,-1 3,-1-1,0 1,-1 0,1-1,0 1,1-1,1 2,1-2,0 1,0 0,-4 2,2-1,0-1,2-1,0 1,1-1,-1 1,1 0,2-1,0 1,0-1,-3 1,-3 1,1 0,-1 1,-21 8,-7-1,-19 10,-4 1,7 2,3 3,11-4,10-3,10-8,4-1,3-4,0-2,0 2,0 0,-2 2,0-1,-1 2,-1 2,-2 2,0 1,-1 8,-2 6,-1 8,-5 3,-1 2,1-10,3-6,6-11,3-7,2-1,2-1,-2 1,-1 1,-1 2,0-1,0 1,1-1,0 0,0-1,0 1,1 1,0 1,1-1,-1 0,2-3,0-1,0 3,-1 0,1 5,-1-2,0 2,0-1,1 1,-1-2,0 0,-1-1,0 2,-1 1,2 0,-2 4,0-2,1-1,1-2,-1-4,11-5,-7 0,8-3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6T17:35:25.126"/>
    </inkml:context>
    <inkml:brush xml:id="br0">
      <inkml:brushProperty name="width" value="0.05" units="cm"/>
      <inkml:brushProperty name="height" value="0.05" units="cm"/>
      <inkml:brushProperty name="color" value="#FFFC00"/>
    </inkml:brush>
  </inkml:definitions>
  <inkml:trace contextRef="#ctx0" brushRef="#br0">1 33 24575,'40'2'0,"3"-1"0,16 1 0,7-2 0,-18 0 0,-1 0 0,-23 0 0,-11 0 0,-9 0 0,22-2 0,14 1 0,26 0 0,-5 1 0,-6 0 0,-28 0 0,9-4 0,-5 3 0,9-3 0,8 4 0,-5 0 0,-2 0 0,-11 0 0,-15 0 0,-3-1 0,-4 1 0,10-3 0,4 3 0,7-2 0,3 2 0,1 0 0,-2 0 0,-4 0 0,-5-1 0,-9 0 0,8-2 0,15 1 0,15 0 0,8 0 0,-8 2 0,-7 0 0,-16 0 0,-8 0 0,7-2 0,14 1 0,17 0 0,10 1 0,11 0 0,-11 0 0,0 0 0,-23 0 0,-25 0 0,-9 0 0,13 0 0,32 2 0,17-1 0,-19 0 0,1 0 0,25-1 0,-6 0 0,-37 0 0,-20 0 0,-10 0 0,14 0 0,19 0 0,7-2 0,16 0 0,-20 0 0,-2 0 0,-18 3 0,-10-1 0,3 1 0,21-1 0,6 0 0,8 0 0,-6 0 0,-11 0 0,1 2 0,-10-2 0,-10 2 0,-4-2 0,2 0 0,16 0 0,10 0 0,16 0 0,-6 0 0,0 0 0,-14 1 0,-4 1 0,-10 0 0,-8-1 0,-2-1 0,1 0 0,13-2 0,18 2 0,2-2 0,11 2 0,-21 0 0,-6 1 0,-12 0 0,19 0 0,49 2 0,-25 3 0,4 1-276,11-3 0,1 0 276,3 7 0,-3 0 0,-16-7 0,-4-1 0,32 6 0,-39-7 0,-35-2 0,-6-1 0,7 1 0,0-2 552,3 2-552,-10 0 0,-4-1 0,-1 1 0,0-3 0,1 1 0,1 1 0,-1-1 0,-1 2 0,-3 0 0,-3 0 0,-7 0 0,4 0 0,-2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9T17:55:09.00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34 51,'3'-8,"1"-1,-2 4,0-2,0 3,-1 0,0 2,0 0,-1-1,1-1,-1 1,-5 10,3-3,-6 9,4-3,-1 2,-1 2,1-1,-1 0,3-5,0 1,2-5,1-1,0-1,-1 1,1 1,0 1,0-2,0 0,0-1,0 3,0 0,0 0,0-2,-1-1,1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9T17:55:09.00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198 1,'-8'5,"-1"1,3-3,-1-1,3 0,0 0,3-1,-1 0,-1 1,-3 1,0 0,-3 1,1-1,2 0,2-2,2 0,0 1,0-1,-2 2,0-1,1 0,-2 1,2-2,0 1,2-1,-4 1,0 1,-2 0,0 0,1 0,3-2,0 0,1 0,-1 1,-1 1,-1 1,-1 0,2 0,-1-1,1 0,1-1,2 0,-1 0,1 1,-1 1,-1-1,2 0,-1-1,2 1,-1 0,1 1,0 1,0-1,0 0,0-2,0 1,1 1,-1-2,0 2,0-1,0 0,0 1,0 0,1 1,-1 1,0 1,0 2,0-1,1-2,0-2,-1-2,-1 2,1 0,-1 2,1 0,0 1,0 1,0 1,0-2,0-3,0-2,0 2,0 0,0 5,0-1,0 1,1-2,-1-3,1-1,4-7,-1 0,5-4,-3 2,-1 2,4 3,-6 1,4 2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9T17:55:09.00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 0,'8'8,"0"1,-3-3,-2-1,-1-3,-1-1,-1 3,0-2,-1 2,4 1,5 1,1 0,1-1,-6-3,-2-1,-11-3,4 1,-8-2,7 2,1 1,3-1,-3 0,-4-1,3 0,-3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9T17:55:09.00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1 458,'3'-9,"1"-1,-3 6,0-1,0 2,-1 0,0 0,1-1,-1-2,0 0,1-1,-1 0,0 1,0 1,0 1,0-1,0-1,0-1,0 1,1 1,0-1,-1 3,1 0,0-1,0 0,-1 0,1-1,0 1,0 0,-1-2,1 0,-1 0,0 0,0 2,0-2,0 1,0-1,1 1,-1 1,0 1,0 1,1-1,-1 1,0-3,1 2,0-1,1-1,-2 2,1 0,0 0,-1-1,1-1,0-1,0-1,0 1,1 0,-1 0,2-2,-1 0,0 0,0 1,-1 2,0-1,-1 3,1-1,-1 0,1 0,0-1,1 0,1-2,1-1,-1-1,2 1,-2 0,0 2,-1 2,0 0,-1-1,0 1,0 1,-1 0,1 1,0-2,-1 0,2-1,-1-1,0 1,0-1,0 1,1 1,-2 3,0-1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08.96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716 0 24575,'-41'22'0,"26"-14"0,-21 13 0,33-20 0,-5 9 0,1-1 0,-7 8 0,3-4 0,2 0 0,0-2 0,3-4 0,1-2 0,-4 3 0,-1-1 0,-14 5 0,-7 0 0,-3-2 0,-2 2 0,11-3 0,9-1 0,9-4 0,9-4 0,14-8 0,0 1 0,6-6 0,-9 7 0,-4 1 0,-6 2 0,-1 0 0,-2 0 0,2 0 0,-2 3 0,1 3 0,-1 5 0,0 4 0,0 1 0,4 7 0,6 0 0,8 10 0,3-9 0,-4-5 0,-6-14 0,-6-12 0,-1-14 0,0-7 0,0-12 0,-1 9 0,-1 7 0,-1 13 0,-1 9 0,1 2 0,10-5 0,0-3 0,6-3 0,-8 5 0,-4 2 0,-8 12 0,-11 18 0,-3 5 0,-8 11 0,3-10 0,0-4 0,-1-5 0,7-5 0,4-4 0,7-4 0,6-7 0,11-10 0,5-6 0,11-10 0,-1 0 0,-5 5 0,-8 7 0,-9 8 0,-3 4 0,-1 0 0,0-4 0,1-1 0,0-4 0,1 2 0,-2 0 0,0 4 0,1 2 0,6-6 0,-1 2 0,4-4 0,-6 7 0,-2 3 0,-4 4 0,-1-1 0,-8 6 0,-4 3 0,-11 8 0,2-1 0,3-3 0,7-4 0,8-5 0,2-2 0,2 1 0,-3 3 0,-1 3 0,-5 3 0,1-1 0,0-4 0,3-1 0,1-2 0,-4 3 0,-1 2 0,-5 0 0,5 0 0,2-5 0,5-2 0,1-1 0,-1 1 0,2 0 0,-3 3 0,2-1 0,0 0 0,-1 0 0,-1-1 0,0 0 0,2-2 0,0 0 0,1 1 0,0 2 0,-1 0 0,0-1 0,0-2 0,0 0 0,0 4 0,-1-1 0,0 3 0,-1-2 0,1-2 0,0 0 0,0-2 0,-3 4 0,-6 1 0,-7 6 0,1-1 0,2-1 0,9-6 0,4-2 0,-1 2 0,0 2 0,-1 2 0,0-2 0,3-3 0,0 1 0,-2 0 0,-2 2 0,1-4 0,2-1 0,4-3 0,9-11 0,2 0 0,8-11 0,-4 8 0,-3-2 0,-5 7 0,-4 1 0,0 2 0,-1 2 0,0-1 0,0 0 0,-2 2 0,0-1 0,1-1 0,2-1 0,0-1 0,0 0 0,-1 1 0,0 1 0,-2 1 0,1-2 0,2-1 0,5-8 0,2 0 0,1-2 0,-3 1 0,-3 2 0,-2 5 0,-2 3 0,-1 5 0,-2 7 0,0-2 0,-1 3 0,0-1 0,-1 0 0,-1 5 0,0-1 0,-1 2 0,2-6 0,0 0 0,2-3 0,0 1 0,1-1 0,-2-1 0,2 3 0,-1 3 0,0-2 0,1 2 0,-2-4 0,0 3 0,-4 4 0,-5 5 0,-2 1 0,-5 1 0,2-4 0,2-1 0,4-4 0,6-4 0,3-4 0,4-7 0,1-2 0,2-3 0,2-3 0,-1 1 0,4-9 0,-4 2 0,0-1 0,-3 7 0,-2 6 0,0 4 0,0 0 0,1-2 0,0-3 0,2 0 0,0-5 0,2 3 0,1-4 0,-1 5 0,1-2 0,-1 4 0,-3 1 0,-2 6 0,-13 12 0,-4 4 0,-6 3 0,6-5 0,6-7 0,5-4 0,3-3 0,-3-4 0,-5-5 0,-4-2 0,2-1 0,3 6 0,6 1 0,0 1 0,2-2 0,0 1 0,2 1 0,0 1 0,-1-2 0,1 2 0,0 0 0,1 1 0,-2 0 0,0 1 0,0 1 0,2 0 0,2-1 0,3-1 0,2-1 0,3 0 0,4 1 0,1-2 0,-2 3 0,-6 0 0,-4 0 0,4-2 0,-4 2 0,4-3 0,-8 3 0,0 0 0,1-2 0,0 0 0,-1 0 0,-1 0 0,-1-7 0,-2 0 0,1-5 0,-2 7 0,3 4 0,-1 3 0,-11 0 0,-10 2 0,-16-1 0,5 0 0,-3 0-363,-7 1 0,0-1 363,1 0 0,1-1 0,4 2 0,5-1 0,3 1 0,19 0 0,12 1 0,3-1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08.9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619 4 24575,'-21'6'0,"0"-2"0,2 0 0,6-3 0,5 0 0,2-1 0,-16 1 0,-2-1 0,-20 0 0,0-4 0,6 3 0,1-5 0,21 4 0,4 0 0,2 2 0,-1 0 0,-7 0 0,-5 0 0,-6-1 0,5 0 0,0-1 0,10 1 0,2 0 0,-1 1 0,5 0 0,0 1 0,6 0 0,2 0 0,-2 1 0,-2-1 0,-3 0 0,-2 1 0,-2 0 0,-1-1 0,-4-1 0,2 0 0,-1 0 0,7 0 0,11 0 0,21 4 0,26 0 0,-18-1 0,3 0-754,14 0 1,3 1 753,-15-2 0,0 0 0,-1 0 0,15 0 0,-2 0-100,-1 1 1,-5-2 99,9-1 0,-17 0 0,-16 0 0,-12 0 0,-4-2 1490,1-1-1490,-1 0 0,-1 1 0,-1 2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08.9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282 114 24575,'-33'9'0,"-3"-2"0,0-1 0,-2-1 0,17-3 0,5-2 0,11-2 0,1 0 0,-7 1 0,-5 1 0,-8 1 0,6-2 0,3-2 0,8 0 0,5-3 0,4 1 0,1-1 0,0 1 0,1 1 0,-1 2 0,1 1 0,11-3 0,23-7 0,14-3 0,-16 2 0,2 1 0,-1 2 0,-1 1 0,-4 0 0,-1 0 0,3 3 0,-3 1 0,6-1 0,-5 1 0,-23 5 0,-16 10 0,-6 3 0,-11 11 0,1-4 0,-11 4 0,0-2 0,2 1 0,6-1 0,17-7 0,3-3 0,6-7 0,1-4 0,0-2 0,6-7 0,0-4 0,7-10 0,1-4 0,-1-3 0,0-3 0,-7 9 0,-2 6 0,-5 9 0,0 4 0,0 1 0,0 1 0,-2 3 0,-5 8 0,-1 0 0,-1 0 0,3-7 0,2-2 0,1-1 0,-6 0 0,1-1 0,-2 1 0,4 0 0,4 1 0,-1 3 0,0 7 0,-3 2 0,1 5 0,2-6 0,0 1 0,2-6 0,0-1 0,0-1 0,1-1 0,0-1 0,0 0 0,0 0 0,6-12 0,1-4 0,6-15 0,-1-2 0,-3 6 0,-4 4 0,-2 10 0,-2 3 0,-1 1 0,0 4 0,-1 8 0,1 7 0,-2 9 0,2 1 0,-1-1 0,1 2 0,1-3 0,0-6 0,5-12 0,4-13 0,3-11 0,1 0 0,-4 0 0,-3 6 0,-2 5 0,-3 19 0,-1 21 0,-1-1 0,0 3 0,-1 0 0,-1 1 0,1-4 0,0-3 0,-2 5 0,1-21 0,1-11 0,-5-17 0,-2-7 0,-5-11 0,1 5 0,2 5 0,4 11 0,2 5 0,2 7 0,2 0 0,0 1 0,0 0 0,-1 0 0,0 1 0,0 0 0,-2 1 0,-2 0 0,-1 0 0,-6 1 0,1 0 0,3 0 0,2 0 0,6 0 0,0 0 0,-1 1 0,1-1 0,-1 1 0,1-1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08.9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94 176 24575,'1'-24'0,"0"3"0,-1 2 0,0 6 0,0 6 0,0 1 0,-1-5 0,1 0 0,-1-1 0,1 2 0,0 3 0,-1-1 0,1 1 0,-1 3 0,0 3 0,1 6 0,0-1 0,3 5 0,15 8 0,4 4 0,12 7 0,-7-6 0,-6-3 0,-7-4 0,-5-4 0,-4-4 0,-3-2 0,-3-4 0,-2 0 0,-3-1 0,0 0 0,-1 0 0,4 1 0,-6-5 0,-5-3 0,-6-3 0,0 2 0,-2 3 0,2 2 0,4 2 0,6 0 0,7 0 0,2 0 0,1-2 0,-1-2 0,-1-2 0,0 0 0,0 2 0,2 1 0,-2-1 0,-1-4 0,-1-1 0,-1 0 0,2 4 0,0 3 0,2 0 0,-5-6 0,2 2 0,-2-3 0,4 4 0,1 3 0,0 0 0,1 1 0,0 0 0,0 0 0,1-1 0,3 0 0,2 1 0,5-1 0,3 1 0,3 0 0,-5 1 0,1 0 0,-7 0 0,1 1 0,-2-1 0,0 1 0,-3 0 0,0 0 0,0 2 0,2-1 0,11 5 0,6 0 0,1 0 0,-3-2 0,-13-2 0,-4 1 0,-5 3 0,0 3 0,-2 1 0,1-1 0,1-4 0,-1 1 0,0 2 0,-1 0 0,1 0 0,1-2 0,0-2 0,-1 0 0,-2-1 0,-2 0 0,-1-1 0,3-1 0,4 0 0,-1 0 0,-1 1 0,-4 3 0,-3 1 0,3-2 0,-1 0 0,-1-2 0,-2 0 0,-6-1 0,-4-1 0,2 0 0,2 0 0,7 0 0,8-4 0,4 2 0,0-3 0,1-1 0,1-2 0,0-3 0,0 1 0,-1 2 0,-1 4 0,0 2 0,-1-1 0,1 1 0,-1 1 0,0-1 0,1-1 0,0-3 0,0-3 0,1-5 0,-1 6 0,0 0 0,0 5 0,-1 2 0,0-1 0,0 0 0,0 1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08.97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0 160 24575,'9'-8'0,"-4"2"0,0 2 0,-1 1 0,0-1 0,1 0 0,-3 2 0,0-1 0,3-7 0,-2 2 0,2-5 0,-2 6 0,0-1 0,2-4 0,0-1 0,0 0 0,-2 5 0,-2 5 0,1-1 0,2 1 0,2-2 0,4-2 0,-3 2 0,1 0 0,-7 3 0,-1 2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08.97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330 363 24575,'-3'-11'0,"-3"-1"0,-5 0 0,-1-2 0,-3 1 0,6 5 0,2 1 0,0 6 0,-5 0 0,-2 1 0,-3 0 0,3 0 0,5 0 0,0 1 0,5 0 0,0 9 0,1 14 0,0 10 0,2 1 0,1-6 0,-1-15 0,1-6 0,0-8 0,0-11 0,1-5 0,-1-5 0,0 2 0,-2 4 0,-2-1 0,-1 2 0,-6-2 0,-1 1 0,0 2 0,-2 1 0,6 5 0,2 2 0,3 3 0,2 0 0,-5-4 0,1 0 0,-3-3 0,1-1 0,1 2 0,2 0 0,2 3 0,1 2 0,-2-1 0,0-1 0,1 0 0,0 0 0,1 3 0,-1-1 0,0-1 0,-1-1 0,2-1 0,-2-1 0,-4-6 0,-2 0 0,1 2 0,1 2 0,7 2 0,2 0 0,2-1 0,1-1 0,-2 3 0,1 0 0,-2 2 0,0 1 0,-2-1 0,0-5 0,0 1 0,0-1 0,0 3 0,0 1 0,0-1 0,0 1 0,0 1 0,0 2 0,0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4:49.79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572 0,'0'8,"0"-2,0-2,0 0,0-1,0-1,0 0,0 0,0 1,-1 0,1 0,0-1,0 0,0-1,0 2,0-2,-1 1,1 0,0 0,0 0,-1 0,1 0,-1-1,1 1,-1 0,0 0,1 0,-1-1,0 2,0-1,1-1,0 1,-1 1,0 0,0 1,1-1,0 1,-1-1,0 0,1-1,-1-1,1 1,0 0,-1 2,1-1,-1 1,1-1,0 0,0-1,0 0,0 0,-1 1,2 0,-1 1,1-2,-1 0,0 0,1 0,-1-1,1 1,0 0,0-1,0 1,0-1,0 1,1 1,0 0,0 0,0-1,-2-1,1 1,0-1,0 2,1-2,-1 1,0-1,-1 2,0 0,0 2,-1-2,1 0,0-1,0 0,1 1,1 3,1 0,0 0,-2-3,-1-2,0 1,-1-1,-1 2,0-1,-1 0,2-1,-1 0,-1 0,-3 1,-1-1,0 0,0 0,3-1,1 0,2 0,-1 1,-6-1,-2 0,-4 1,6 0,1 0,5 0,0-1,0 1,-1 0,0 0,0 0,1 0,0 0,1 1,0-1,-1 1,1 0,0-1,0 1,-1-1,0 1,-1 1,0-1,1 0,-1-1,2 0,-1 0,1 0,7-9,-1 2,5-6,-3 5,-3 4,0 0,0 1,1-2,1 0,2-2,1-1,-2 2,-2 0,-1 2,-2 1,1 1,-1 0,0 0,-1 4,-1 1,-2 5,1 1,-2 1,1 1,0-2,1-3,0-4,1-2,-1 1,1 0,-1 0,0 0,-1-2,0 2,0-1,-3 1,1-1,-3 1,2 0,-2-1,3 0,0 1,0-1,1 0,1 1,1-1,0 0,0 1,0 0,-1 0,-1 0,-1 2,-1 1,0-1,0 1,0-1,2-1,0-1,1 0,0-1,1 1,-2 0,1 0,-1 0,1 0,0-1,1 0,-1 2,-1 1,-1 3,-1 0,1 2,0-1,2 1,0 0,2-1,-1-4,1-1,-1-2,0 1,-1 0,-1 0,0 0,0 0,0 0,2 0,-1-1,1 0,0 1,-1 0,-1 0,0 1,1-1,0 0,1 0,-1 0,1-1,-2 3,0 0,-2 1,1-2,3-2,6-5,-1 0,4-2,-5 3,-1 1,0 0,-1 1,3 0,0-1,3 0,-2 1,-1-2,0 1,0-1,-1 1,-1 0,-1 2,-5 2,-2 2,-5 3,0-1,0 1,2-2,1-1,4 0,1-3,1 1,1-1,0 0,-1 1,-1 1,0 0,0 1,1-1,0 0,1 0,0 0,-1-1,1 0,0 0,0 2,0-1,0 2,-1-1,0 1,1-1,-1 0,-1-2,1 1,0 0,-1 0,-1 0,0 0,1 0,-1 0,0 0,1 0,1-1,1 0,-3 3,-1 0,-2 3,3-2,1-2,2-2,10-4,1-1,10-4,-5 1,-1 2,-6 0,-1 0,-3 1,-1 1,-1-1,0 1,-1 1,0 0,0-1,0 0,1 0,0-1,0 0,0 0,1 0,0 0,0 0,1-1,0 0,-1 0,0 0,-1 0,0 1,-1 2,0-1,0 1,0-1,1 0,0-1,-1 1,2-2,-1 1,0-1,0 2,1-2,0 1,0-1,1 0,-2 1,-1 0,0 1,0 0,0 0,0 0,1-3,0 1,0-1,0 1,0 0,-1-1,0 1,-1 0,1 2,-1 0,0 0,-5 6,-3 3,-3 4,-2 4,1-2,1 0,1-1,2-2,3-1,0 0,1-1,1-1,0 1,0-2,1 0,-1-2,1 0,-2 1,1 0,-2 1,1 0,-2 1,2-1,-1 0,0 0,1 0,0 0,0 0,1 0,0-1,1 0,0-2,1 0,-1 0,0 0,0 1,-1 1,2 0,-1 2,1 0,0-1,1 0,-1-3,1 0,0-2,0 2,-1 1,0 4,1 1,-1 0,0-1,1-2,-1 0,0-3,1-1,-1-1,5-8,-1 1,3-7,-2 3,1 1,1 0,-1 0,1-1,-2 2,-1 1,0 1,-2 3,-1 1,1 1,0 0,1-2,0 1,0-1,0 0,0 1,-1 1,-7 9,1 0,-8 11,3-3,-2 2,4-3,0-2,5-3,0-4,2-1,0-2,0-1,1 1,-1 1,0 1,0 0,0 1,1 0,0 0,0-1,0-2,0-2,-1 2,0-1,1 1,-1 0,0-2,1 1,-1 0,1 0,-1 0,1-1,-2 3,1 0,-1 0,1 1,0-3,0 2,1-3,-1 2,1 1,-1 0,1 3,0 0,0 0,0 0,0-2,0-2,0-1,0-1,0 1,0 0,0 2,-1-1,1 1,0-2,-1 2,1-1,-1-1,1 1,-1-1,1 0,-1-1,1 1,-1 1,0-1,-1 0,1 1,0 0,-1 0,1 0,0 0,0-2,0 2,1 1,-1 0,0 1,0-2,1 1,-1-1,1-1,0 1,0 0,0 0,-1 1,1 0,0 0,-1 1,1-1,-1 1,0 0,1 1,-1-3,1 1,0-2,0 1,0-1,0-1,0 1,0 1,0 0,0 0,0 0,0-1,0-1,0 2,0 0,0 0,0 0,0-1,-1-1,1 2,0-1,-1 0,1 0,-1 0,0 1,1-1,-2 3,1-2,-2 0,1 1,0 0,0-1,1 0,0-2,0 1,1-1,-1 1,1 0,0 0,0 0,-1 2,1 1,1 1,-1-1,0-2,0 0,-2-2,0 0,-1 0,1 0,-1 1,2-1,-2 0,-1-1,0 1,-1-1,3 0,5-5,2 2,2-3,-3 4,0 0,-1 0,0 1,0-1,0 0,-1 0,-1 0,0 0,0 1,0-1,0 0,-5 6,2-1,-4 3,3-5,2 0,-1 0,-1-1,-1 1,0-1,-1 0,-1 0,-3 0,-5-1,-1 1,0-1,3 0,5 1,3 0,2 0,2 0,-3-4,-1 0,0-1,-1 0,2 2,0 1,2 0,0-1,2 0,-1-1,0 2,0 0,0 0,1-1,-1 0,0 0,1 0,-1 2,0-2,1-1,0 0,0-1,-1 0,1 0,-1 0,1 0,0 1,-1 1,-4 8,1-2,-4 7,3-5,2 0,0 0,1-2,0 0,1-1,-1 1,0 0,-1 0,1 0,-1 0,0 1,1-1,-1 0,2-2,4-6,-1 1,3-5,-3 4,-1 0,0 0,0 1,-1-1,1 1,-2-1,1-1,0-1,0-2,0 2,-1 1,1 0,0 1,0-1,0 0,0-2,0 0,0 0,0 0,0 2,0 1,0 1,0-1,0-2,1 0,0-1,0 0,1-1,-2 0,1-2,0 0,-1 3,0 2,-1 3,1 0,-1 0,1 0,-1 0,0 2,1-1,-1 0,1-1,-1 1,1-1,-1 2,-3 12,2-1,-3 11,3-5,1-1,0 2,0-3,1-1,-1-3,0-3,0-1,1-1,-1 0,0-1,0 0,0 1,1 1,-1 0,1-2,0-1,-1-3,6-7,-1 0,11-15,2-5,-9 11,1 0,1-6,-1-1,-2 4,-2-1,1 0,0 0,1-7,-3 9,-2 10,-2 1,0 3,0 3,-1 0,1-3,-1 2,0-1,-6 14,1 0,-9 14,0-1,-2 4,2 0,3-1,4-8,3-4,2-7,2-4,0-2,0-1,0 1,0 0,-1 1,1-1,0 1,0 1,0 1,0 0,0 3,0-1,0-1,0-2,0-2,0 0,0 0,0 1,0 0,0-1,0 1,1-2,0 2,1 1,2 1,1 1,-1-3,0-1,-2-1,-4 2,-1-1,-2 2,3-2,0-1,1 0,0 0,0 1,0 0,-1 0,1-1,0 1,-1-1,1 0,-1 1,1-2,8-5,-1 1,11-8,-4 4,0-1,-4 0,-2-2,-3 1,-1 2,-2 2,0 4,-1 1,1-1,-1 0,1-1,-1 1,1 0,-1-1,1-1,-1 0,0-1,-1 1,1 0,-1 1,0 1,1 1,-1-3,1-3,0-4,-1-5,1 0,0-2,0 4,-1-1,0 5,0 1,0 1,0 3,0-2,0 2,0 0,0 1,1 2,-1-1,1 2,-12 12,2-1,-11 14,5-3,-1 3,3-2,3 1,6-6,0-2,4-3,1-3,0 1,0-1,0 1,0-1,1-1,-1-2,0-2,0-1,0-1,0-1,0 2,0-1,1 1,-1-2,1 0,5 2,5 2,3 1,2 1,0 0,-7-2,-2-2,-6-1,-7-2,-1 0,-3 1,3-1,3 0,1 0,2 0,-2 0,-3 2,-5 0,0 2,1-1,3-1,3-1,4-2,5-6,2-5,4-6,2-8,-2-4,-2-4,-4 4,-4 2,-3 11,-1 3,1 8,1 3,0 1,0 1,1-2,-2 0,0-3,0 0,0 0,1 1,1 2,0 2,0-2,0-2,1-1,-2-2,1 1,-1 1,0 1,1 3,-1 1,-1 4,-3 4,-2 4,0 1,2-3,2-4,2-2,1-3,1-6,0-3,1-6,-2-2,1 2,-1 3,-1 3,0 3,0 0,0 1,0 2,1 1,0 1,0-2,1 1,-1-1,1-1,-1 1,1 0,-1 1,1 1,0-2,0-1,0-1,0 1,0-1,-1 1,1 0,0-2,1 0,-1-3,0 1,-1 0,1 2,-1 2,0 0,0 1,1-2,-1 0,1-1,0-1,-1 1,1 0,0 1,-1-1,2-1,-1-1,-1 1,1 1,0 1,0 1,1-1,1-3,1-1,2-3,-2 1,0 1,0 1,0 1,0-2,1 1,0 0,0 0,0 2,-2 2,-1 1,0-1,0 3,-1-1,0 2,-3 8,1-1,-1 7,1-1,0 1,1 1,0 4,-1-4,1 4,1-2,-1 3,0-1,0 0,-1 0,0-2,-1 3,0-4,1 2,0-5,1-1,-1-3,1-5,0-1,0 0,0 1,-1 0,1 0,-1-1,-1 0,0 1,-2 1,1 0,0 0,1-1,2-2,2-7,1 0,5-9,0-2,0-1,1 0,-3 0,-1 2,-1 0,-2 0,-1 2,-1 0,-1 2,1 3,-1 4,0 1,1 2,-1 1,1-1,0-1,-1-1,1 0,0-2,1-3,0-3,0 0,-1 0,1 2,-1 4,0 1,0 3,-5 10,0-1,-3 7,2-1,0-2,0 5,1 1,1 2,2 4,1-2,0 0,2 0,-1-6,0-3,0-3,0-4,0-2,0-1,0 1,0-1,0 0,3-13,1-13,3-11,-2 10,0-1,-1 8,0 1,0-1,0 1,1-1,-3 8,-1 3,-1 4,0 2,0-2,0-2,1 0,-1-1,0 2,0 1,0 1,0-1,0 1,0 0,0-1,0 1,0 0,-2 0,0-1,-1-2,-3-3,1-1,0 0,1 1,3 1,0 2,1 0,1 0,-1 1,1 1,-3 10,1-2,-2 7,2-1,-1-1,1 1,0-4,0-1,0-1,1 1,-1 1,1 0,-1 2,0-1,0-1,-1-1,1 0,-1 0,1 1,0-1,1 0,0-3,0-1,3-10,1-1,2-6,1-1,-1 5,2-3,-3 4,1 0,-2 3,0 2,-2 2,1 1,-1 0,3 0,3-2,6-3,1-1,0 0,-2 1,-4 1,-1 1,-1 0,1 0,1-1,0-1,0 0,-3 2,-1 1,-2 1,-1 1,-1 1,1 0,0-1,0 0,0 0,0 1,-1 0,0 0,0-1,2 0,2-3,3-3,3-2,1-1,2 0,-1 1,-2 2,-2 3,-2 0,-1 2,-1 0,-1 0,0 0,-1 0,0 0,2-1,-1 0,1-1,1 1,-2 0,0 1,-1 1,0 0,0 0,-1-1,2 1,-2-1,0 2,-8 6,-4 3,-12 8,-4 1,0-2,-1 1,8-7,6-1,5-4,3-1,1-1,0 0,0 1,0-1,-1 1,-1 0,-1 0,-1-1,-1 2,1-1,0 1,2-1,-1 1,1 0,0-1,-1 1,0-1,0 0,0 0,-1 0,1-1,1 1,0 0,1 0,0 0,0 0,0 0,2-1,-1-1,2 0,-1 0,0 0,-1 0,-1 1,1 0,1 0,-1 0,0 0,2-1,0 0,7-8,-2 4,5-6,-3 5,1 1,0 0,1-1,0 1,2-1,-4 1,1 0,-1 1,0 1,-1-1,0 1,0 0,-1 0,-1 0,0 1,1-1,2-1,7-2,4-2,0-1,-2 1,-5 2,-1 0,-3 2,0-1,1 0,1 0,2-1,-1 0,-1 1,-2 0,-3 2,1-1,-2 1,2-1,1 0,0-1,1-1,0 0,-1 0,-1 1,1 0,-1 1,0-1,2 0,0-1,1 0,-1 0,-1 0,-2 2,0 0,-1 1,0-1,0 0,1 0,-1-2,1 1,0 0,0-1,1 1,1 0,0 0,1 0,-2 0,0 1,-1 1,-1-1,0 0,-1 1,2-2,-1 0,1-1,0 1,1 0,-1 0,0 1,-1 0,0 0,1 1,-1 0,-5 10,1 0,-12 17,-4 1,7-12,0 1,-4 3,-1 0,2-4,0 0,0 1,-1-2,-6 6,8-8,9-7,1-2,-1 3,-2 1,-7 7,-2 2,-3 2,-3 3,2 1,0 2,4-2,0 0,5-5,1-3,3-5,2-4,1 0,1-1,0 0,2-1,5-3,2-3,11-7,4-3,2-3,-1 1,-5 4,-7 4,-2 1,-3 2,-1 1,-1 0,-1 1,1-1,1-1,0-1,1-1,-1 1,1 0,0 0,-1 0,0 1,-1 0,-1 1,-2 1,1 1,1-2,-1 1,1-2,0 1,0 0,2-2,2 0,2-2,0 0,-1 2,-1 0,-3 2,0 0,-1 2,-1-1,0 1,0-1,1 0,-1 1,1-1,0 1,2 0,-1-1,0 1,-2 1,0-1,1 0,2-1,-1 0,1 1,0-1,-1 1,3-1,-1 0,0 1,-1-1,-3 2,1-1,-1 1,-14 5,-3 0,-14 6,-2 1,4 1,3 2,6-2,8-3,5-4,4-2,1-2,0-1,0 1,1-1,-2 2,0 1,-1 0,0 1,-1 1,-1 1,-1 5,0 5,-2 5,-1 1,-3 3,2-8,1-4,4-6,3-6,1 0,0-1,0 2,-1-1,-1 2,1 0,-1-1,1 1,0-1,0 0,1 0,-1 0,1 2,0 0,0-1,1-3,0 0,0 3,0-1,-1 3,0 0,1 1,-1-1,1 0,-1-1,1 1,-1-2,-1 2,1 0,-1 1,0 2,1-1,-1-1,2 0,-1-4,6-4,-3 2,4-3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6T17:35:30.717"/>
    </inkml:context>
    <inkml:brush xml:id="br0">
      <inkml:brushProperty name="width" value="0.05" units="cm"/>
      <inkml:brushProperty name="height" value="0.05" units="cm"/>
      <inkml:brushProperty name="color" value="#FFFC00"/>
    </inkml:brush>
  </inkml:definitions>
  <inkml:trace contextRef="#ctx0" brushRef="#br0">98 522 24575,'44'-5'0,"-4"1"0,-2 4 0,-6 0 0,4 0 0,-11 0 0,-6 0 0,-7 0 0,-1 0 0,-4 0 0,3-1 0,19 1 0,1-2 0,22 2 0,-14 0 0,-6 0 0,-15 0 0,-9 0 0,5 0 0,1 0 0,16 0 0,2 0 0,2 0 0,-7 0 0,-9 0 0,-3 0 0,-1-1 0,9 1 0,-2-2 0,1 1 0,-7 1 0,1-3 0,0 3 0,2-2 0,12 0 0,2 2 0,9-2 0,-3 2 0,-1 0 0,-17 0 0,0-1 0,-5-1 0,-5 0 0,3 1 0,-8 1 0,-4 0 0,2-3 0,3-1 0,3-2 0,1 1 0,-3 2 0,-3 2 0,4-10 0,-1 0 0,1-9 0,1 1 0,-7 2 0,3-3 0,-5 1 0,-2 2 0,1 0 0,-1 8 0,1-4 0,1-6 0,0-5 0,0-9 0,0 8 0,0-4 0,0 7 0,0 2 0,0 4 0,0 9 0,-18 3 0,-15 0 0,-17 2 0,-5-4 0,9-1 0,18 3 0,6-1 0,-4 1 0,-16-4 0,-15-4 0,-8-4 0,7 2 0,24 5 0,6 4 0,5 8 0,-7 0 0,-10 1 0,-3-2 0,15-2 0,5 0 0,10 2 0,-7 0 0,-5 5 0,-8-3 0,4 1 0,6-2 0,7-1 0,4-1 0,-5 3 0,-6-2 0,-20 4 0,-9-4 0,-10 0 0,13-2 0,9 0 0,20 0 0,9 0 0,8 0 0,26 0 0,-14 0 0,14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08.97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80 144 24575,'-11'-11'0,"-1"-2"0,1 3 0,2 1 0,3 4 0,3 2 0,-1-5 0,1-1 0,-2-5 0,0 3 0,2 4 0,0 3 0,3 1 0,-1-1 0,1 0 0,-1 0 0,0 0 0,1 2 0,0-2 0,0 1 0,0-1 0,0 0 0,-1 1 0,0 2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08.97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182 196 24575,'-15'-9'0,"-1"-1"0,3 2 0,2 1 0,4 3 0,2 1 0,2 0 0,-3 0 0,-2-1 0,-1 1 0,2 1 0,4 0 0,3-2 0,0 0 0,0 0 0,1 0 0,0 1 0,2-6 0,1 2 0,0-1 0,-1 3 0,-2 3 0,0 0 0,2-1 0,0-1 0,1-1 0,-1 2 0,-2 1 0,0 1 0,-7 13 0,3-5 0,-5 10 0,7-11 0,9-4 0,2-4 0,0 0 0,-2-1 0,-5 0 0,-2-1 0,1 1 0,-1-1 0,1 0 0,0 1 0,1-2 0,-1 3 0,1-1 0,1-6 0,1 2 0,1-5 0,0 4 0,-3 4 0,0 0 0,-10 17 0,3-3 0,-8 9 0,6-8 0,2-6 0,1-1 0,-6 4 0,-1 0 0,-5 4 0,3-3 0,4-4 0,5-1 0,0-2 0,1 2 0,-1-2 0,-8 4 0,-3-4 0,-3 3 0,3-3 0,9-2 0,6-1 0,9-5 0,9-2 0,5 1 0,5 5 0,-15 2 0,-2 3 0</inkml:trace>
  <inkml:trace contextRef="#ctx0" brushRef="#br0" timeOffset="1">196 0 24575,'-21'13'0,"0"-2"0,9-1 0,2-3 0,3 0 0,3-5 0,1 3 0,-1 0 0,-1 1 0,0-1 0,3-1 0,0-2 0,1 0 0,-1 1 0,0 0 0,-1 1 0,-2 0 0,1-1 0,1 0 0,-1 0 0,0-1 0,0 0 0,1 1 0,-1-2 0,2 2 0,-2-2 0,0 1 0,-2 0 0,-5 1 0,-1 1 0,1-1 0,4-1 0,3-1 0,24-8 0,4 2 0,1-3 0,-5 4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08.97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24575,'12'9'0,"0"-3"0,1-1 0,-1-2 0,-5 0 0,-2-2 0,-5 1 0,4-2 0,5 1 0,14 2 0,9 1 0,11 1 0,-11 1 0,-7-2 0,-15 0 0,-5 1 0,-2-1 0,5 4 0,1-3 0,0 0 0,-2-3 0,-3-1 0,-2 0 0,1 1 0,2-1 0,0 1 0,0-1 0,1 1 0,9 6 0,7 3 0,6 2 0,3 0 0,-9-6 0,-6-2 0,-10-2 0,-5-3 0,-1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08.97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62 1 24575,'34'10'0,"10"3"0,0 1 0,3 0 0,-14-3 0,-14-6 0,-4-1 0,3 1 0,11 3 0,1 2 0,0-3 0,-8-3 0,-10-3 0,-4 0 0,-6 0 0,-31-1 0,-13-6 0,12 3 0,-2 0 0,-3-5 0,1 0 0,-12-3 0,13 1 0,17 5 0,12 4 0,0-1 0,-1 0 0,-1-1 0,1 2 0,1-1 0,-1 1 0,0-1 0,-1 2 0,2-1 0,0 1 0,1 0 0,0 0 0,-2-1 0,1 0 0,-2 0 0,1-1 0,-4-1 0,-2-1 0,-4-1 0,-1 0 0,6 2 0,2 0 0,4 3 0,3 0 0,25 5 0,-18-3 0,19 2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08.97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49 24575,'42'8'0,"-15"-3"0,1 1 0,1 2 0,1-1 0,6 2 0,-1-1 0,15 2 0,-11-4 0,-14 3 0,-12-1 0,4 7 0,-1-4 0,-1-2 0,-4-5 0,-3-2 0,-3-1 0,0-1 0,-3 0 0,0 0 0,11-1 0,-2 0 0,10-2 0,-7 2 0,-9 7 0,-9 11 0,-6 2 0,-4 4 0,6-11 0,3-4 0,1-2 0,2-4 0,-1 2 0,-1 1 0,0 3 0,-1 3 0,2-2 0,0-1 0,1-2 0,-2-1 0,-1 1 0,-1 1 0,1-3 0,1 0 0,-1-2 0,-1 0 0,0-1 0,1 0 0,2 0 0,-3-1 0,-4 1 0,-1 0 0,-3-1 0,1 1 0,3-1 0,2 0 0,5 0 0,-2 1 0,-8 2 0,-4 1 0,-3 0 0,5 1 0,7-2 0,4-1 0,13-2 0,6-2 0,18-1 0,7 0 0,7-2 0,2-2 0,-19 0 0,-8 1 0,-17-7 0,-7-4 0,-5-14 0,0-2 0,1 2 0,2 11 0,3 10 0,0 7 0,1 1 0,0-4 0,0 2 0,1-4 0,-1 3 0,1-2 0,-1-2 0,1-7 0,-1 1 0,-1 0 0,1 8 0,-1 2 0,1 2 0,0-1 0,0 0 0,1 1 0,2-2 0,1-3 0,0-1 0,-1 1 0,1 7 0,0 2 0,3 5 0,-1-1 0,0-1 0,-4-2 0,1 5 0,0 4 0,2 8 0,1 5 0,1 6 0,4 11 0,6 10 0,-1-1 0,2-4 0,-11-23 0,-2-10 0,-4-11 0,-1 2 0,-1-1 0,1 2 0,-4-41 0,-1 3 0,3 5 0,-1-1 0,-1-5 0,2 13 0,0 7 0,0 6 0,1 2 0,1 1 0,-3 0 0,-3-7 0,-3-2 0,-1 0 0,4 5 0,0 3 0,-2 1 0,-3-1 0,-8-4 0,2 3 0,2 0 0,7 4 0,5 0 0,-1-3 0,-3-3 0,-1-1 0,-1 0 0,3 5 0,3 1 0,2-5 0,1 1 0,0 1 0,-1 23 0,1 2 0,-1 12 0,0-3 0,1-5 0,-1 1 0,0-4 0,-1-7 0,0-2 0,1-6 0,1-1 0,-1 1 0,-1 6 0,0 2 0,-2 6 0,0 0 0,0-2 0,1-2 0,1-6 0,1-4 0,0-2 0,0 5 0,1 5 0,-3 5 0,2 4 0,-2-7 0,2-3 0,0-6 0,1-3 0,0 0 0,0 3 0,0 3 0,-2 3 0,0 4 0,0-3 0,1-3 0,0-4 0,0 2 0,-1 0 0,0 4 0,-2-3 0,2 0 0,0-5 0,2-2 0,0-10 0,0 4 0,1-6 0,-1 7 0,0 2 0,0-1 0,1-4 0,-1 0 0,1-4 0,-1 4 0,-1 2 0,-2-1 0,-3 0 0,-1-1 0,0 0 0,3 2 0,1 2 0,1 1 0,-1-2 0,-2-2 0,-4-3 0,0 0 0,0-1 0,3 3 0,4 5 0,3 10 0,0-4 0,2 7 0,2-4 0,0 1 0,1-1 0,0 0 0,-4-2 0,0-2 0,-1 0 0,-1 0 0,1 1 0,1 2 0,-1 2 0,1-1 0,-2 1 0,1-4 0,-1 0 0,1-3 0,-1 4 0,0 1 0,-2 5 0,0 0 0,0 5 0,1-5 0,-1-1 0,2-5 0,-1-2 0,1 0 0,-1 4 0,-2 5 0,1 3 0,1-1 0,6-9 0,6-8 0,5-6 0,5-3 0,5-1 0,-2 3 0,-3 2 0,-11 5 0,-7 2 0,2-2 0,-1-1 0,5-4 0,2-1 0,0 1 0,-1 0 0,0 3 0,-6 2 0,0 2 0,-5 6 0,0-1 0,0 4 0,0-5 0,0-1 0,0 1 0,0 0 0,-2 2 0,-1 0 0,-2 2 0,-2 0 0,1-1 0,1-2 0,3-1 0,1-2 0,-4 2 0,-4-1 0,-6 3 0,-3-2 0,2 1 0,3-3 0,5 1 0,5-1 0,-1 0 0,-2-1 0,-1 1 0,-4-1 0,5 0 0,1 0 0,4 1 0,1 3 0,1-1 0,-3 3 0,1-3 0,-1 0 0,0-1 0,16-7 0,-3 1 0,15-7 0,-6 4 0,1 1 0,-6 2 0,-6 2 0,-5 1 0,-3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08.9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24575,'8'0'0,"-3"0"0,1 1 0,-1 0 0,2 0 0,-1-1 0,-1 1 0,1 0 0,-2 0 0,1-1 0,-2 0 0,1 0 0,0 0 0,1 0 0,-2 0 0,0 0 0,6 0 0,-2 1 0,4-1 0,-5 1 0,-1-1 0,4 1 0,-2-1 0,5 1 0,-3 0 0,6 1 0,5 1 0,-6-1 0,-2 1 0,-13 1 0,0 0 0,-3 2 0,2-3 0,0-1 0,2-2 0</inkml:trace>
  <inkml:trace contextRef="#ctx0" brushRef="#br0" timeOffset="1">426 91 24575,'15'0'0,"-2"0"0,-3 0 0,-5 0 0,1 0 0,-3 0 0,-1 1 0,4 1 0,-4 0 0,0 1 0,-16-3 0,3 2 0,-8-2 0,11 1 0,3-1 0,0-2 0,3 1 0,-2-2 0,1 0 0,-4-4 0,0 0 0,-2 0 0,3 4 0,1 2 0,0 1 0,1 0 0,2 0 0,0 0 0,2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08.9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117 21 24575,'20'-6'0,"-8"3"0,-1-1 0,-8 2 0,1 0 0,0 1 0,-1-1 0,-2 1 0,-10 4 0,0-1 0,-7 3 0,7-2 0,2-1 0,4-1 0,-1 1 0,-1 1 0,-12 3 0,-4 0 0,-4 0 0,2-1 0,9 0 0,5-3 0,5 1 0,5-3 0,9-1 0,2-1 0,4-2 0,-1 1 0,-6 0 0,-2 3 0,0 20 0,0 11 0,-1-1 0,-1 2 0,0 0 0,-1-1 0,4 22 0,-7-20 0,0-24 0,5-21 0,3-9 0,4-16 0,-2-3 0,-4 10 0,-5 12 0,-1 13 0,-5-2 0,-7-16 0,-3-7 0,-5-4 0,3 11 0,3 10 0,7 7 0,10 4 0,3 2 0,5-1 0,-3 0 0,-4 1 0,0-2 0,-2 2 0,5-1 0,-1-1 0,2 2 0,-5 0 0,-3 0 0,0 2 0,-1 0 0,0 2 0,0-1 0,-1 1 0,0-3 0,-1 0 0,0 0 0,0-1 0,1 1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08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112 169 24575,'-10'-14'0,"1"2"0,0 0 0,-1 2 0,3 2 0,-1 2 0,2-5 0,-3-1 0,2-2 0,-3 0 0,3 6 0,3 2 0,1 1 0,2-4 0,1 0 0,0-2 0,0 6 0,-1 2 0,-4 4 0,3 0 0,-2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08.9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104 220 24575,'0'-11'0,"0"0"0,0-3 0,0 1 0,0 3 0,0 3 0,0 1 0,-2-2 0,0 1 0,0-1 0,0 2 0,1 0 0,-1 0 0,1 1 0,-1 1 0,1 0 0,0-1 0,3-3 0,2-4 0,4-5 0,0 2 0,0 4 0,-6 5 0,-1 6 0,-5 4 0,2 0 0,-3 1 0,2 1 0,-1-1 0,1 0 0,0 1 0,1-3 0,0 0 0,1-1 0,-1 2 0,1 3 0,-1 0 0,0 2 0,-1-2 0,1-3 0,1 0 0,0-2 0,-1 1 0,-1 3 0,-2 0 0,-2 4 0,-1-1 0,0 0 0,-1 0 0,3-2 0,2-2 0,2-2 0,1-1 0,-2 0 0,1 1 0,-1 2 0,-1 1 0,0 1 0,0 1 0,3-4 0,-1-2 0,10-13 0,-2 1 0,7-10 0,-3 4 0,-3 2 0,1-2 0,-6 6 0,0 1 0,-1 5 0,0 1 0,-1 0 0,0-6 0,0-3 0,0-3 0,0 3 0,0 3 0,1 1 0,0 0 0,1-1 0,0 2 0,-1 1 0,0 4 0,-4 8 0,2-2 0,-3 3 0,1-2 0,0 0 0,0 1 0,0 1 0,0-1 0,1 0 0,-1-2 0,2 0 0,0-1 0,0-1 0,0-1 0,0 0 0,0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08.9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3 181 24575,'3'9'0,"-2"-3"0,2-1 0,-2-2 0,0-2 0,2 3 0,3 1 0,-1 0 0,4 1 0,-4-2 0,-2-1 0,-1 1 0,-2 3 0,0 0 0,0 0 0,0-9 0,0-10 0,1-3 0,-1-4 0,1 2 0,-1 5 0,0 0 0,0 5 0,0 1 0,0 2 0,-1-1 0,0-1 0,0-2 0,-2 0 0,2 1 0,-1 0 0,1 3 0,0 2 0,-1 2 0,1 5 0,-1 2 0,1 3 0,0-1 0,0-4 0,1-1 0,0-3 0,-1 0 0,1 2 0,0 2 0,0 1 0,2 0 0,-2-3 0,0-2 0,2-4 0,-2-4 0,1-9 0,-3 0 0,-1-3 0,-1-2 0,-2 2 0,1 1 0,0 3 0,2 6 0,2 1 0,0 0 0,0 3 0,1 0 0,0 4 0,0 9 0,0-1 0,0 5 0,0-6 0,0-1 0,0 0 0,0 1 0,1 4 0,0 2 0,-1 0 0,2 2 0,-2-2 0,1-1 0,-1-3 0,1-3 0,0-2 0,-1 0 0,2-1 0,-1 1 0,0 0 0,1 1 0,0 0 0,3 3 0,0 1 0,1-2 0,-2-1 0,-3-3 0,0 1 0,-1 1 0,0 0 0,1-1 0,-1-1 0,0 0 0,0 1 0,1 0 0,0 1 0,0-1 0,-1 1 0,0 6 0,2-1 0,0 7 0,2-5 0,-1-3 0,-1-5 0,0-1 0,9 2 0,-1-2 0,9 2 0,-7-2 0,-2 0 0,-5-1 0,-2 0 0,-3 0 0,2 3 0,-1 0 0,2 1 0,0-1 0,-1-2 0,0-1 0,2 1 0,1 2 0,0-1 0,0 0 0,-3-1 0,5 6 0,0-1 0,8 7 0,1-3 0,-2-3 0,-3 0 0,0 1 0,-2 2 0,-1-1 0,-1-1 0,-5-4 0,0-3 0,0 2 0,1 0 0,1 2 0,3 2 0,-3-4 0,1 2 0,-4-1 0,-1-3 0,-3-6 0,1-5 0,-2-2 0,2 4 0,2 3 0</inkml:trace>
  <inkml:trace contextRef="#ctx0" brushRef="#br0" timeOffset="1">69 251 24575,'0'0'0</inkml:trace>
  <inkml:trace contextRef="#ctx0" brushRef="#br0" timeOffset="2">268 469 24575,'2'-14'0,"0"4"0,-1 5 0,-1 5 0,0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6T17:35:36.207"/>
    </inkml:context>
    <inkml:brush xml:id="br0">
      <inkml:brushProperty name="width" value="0.05" units="cm"/>
      <inkml:brushProperty name="height" value="0.05" units="cm"/>
      <inkml:brushProperty name="color" value="#FFFC00"/>
    </inkml:brush>
  </inkml:definitions>
  <inkml:trace contextRef="#ctx0" brushRef="#br0">307 497 24575,'-26'4'0,"1"-3"0,-31 3 0,-8-4 0,8 0 0,5 0 0,30 0 0,14-5 0,6-9 0,2-3 0,-1-12 0,0 6 0,0-2 0,0 7 0,0 7 0,0 3 0,2 4 0,-1 0 0,2-1 0,0 0 0,-1-2 0,0 0 0,0 2 0,-1-1 0,2 3 0,-3-1 0,3-2 0,-2-3 0,1 0 0,0-5 0,-1 4 0,0-4 0,-1 2 0,0-1 0,0 3 0,0 0 0,0 3 0,0-3 0,0 1 0,0-3 0,0 1 0,-1 1 0,0 2 0,0 3 0,1 2 0,0 0 0,0 0 0,3-9 0,0 2 0,2-7 0,-1 6 0,-1 3 0,0 3 0,2-3 0,1 2 0,0-1 0,1 2 0,20 4 0,5 1 0,28 0 0,1 0 0,2 0 0,-16 0 0,-18 0 0,-19-1 0,3-1 0,11-2 0,24 0 0,15 0 0,-2-1 0,-13 1 0,-25 2 0,-11 0 0,16 2 0,18 0 0,17 0 0,16 0 0,-19 2 0,-4 0 0,-15 2 0,-14-2 0,-9 0 0,-5-2 0,5 0 0,13 2 0,22 0 0,3 1 0,5-1 0,-20-2 0,-14 0 0,-5-2 0,12 2 0,9-2 0,28 2 0,-15 0 0,-6 0 0,-9 0 0,0 0 0,1 2 0,20 3 0,2 2 0,7 0 0,1 0 0,-11-2 0,-14-3 0,-16 0 0,-5-4 0,7 2 0,13-2 0,12 2 0,-10 0 0,-18 0 0,-9 0 0,-7-1 0,16 1 0,-5-2 0,10 2 0,-16 0 0,-3 0 0,10 0 0,1 0 0,40 0 0,24 0 0,-35 0 0,2 0 0,-5 0 0,-2 0 0,27 0 0,-44 0 0,-14 0 0,15-2 0,10 1 0,52-1 0,-3 2 0,-14 0 0,-28 0 0,-35 0 0,21 2 0,17 1 0,-2 1 0,5 1 0,9 4 0,1 0 0,-2 0 0,0-1 0,0 5 0,-5-2 0,8 0 0,-25-4 0,-25-7 0,1 0 0,8-1 0,13 1 0,-4 0 0,-10 0 0,-9 0 0,-4-2 0,-2-1 0,4 1 0,-3-2 0,-4 4 0,14-3 0,6 2 0,1-2 0,-6 3 0,-13-3 0,33-12 0,1 2 0,10-5 0,-23 9 0,-27 8 0,-8 1 0,-9-5 0,-10-7 0,7 5 0,-3-3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08.9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0 423 24575,'4'-14'0,"-1"-2"0,-2-2 0,0-3 0,-1-9 0,1 4 0,-1-2 0,1 5 0,-1 10 0,2 1 0,7 3 0,3-2 0,9-5 0,2-3 0,0 2 0,1-5 0,-8 8 0,-4 1 0,-5 4 0,-5 5 0,-1 0 0,1 0 0,0-1 0,1-2 0,0 1 0,-1 1 0,0-2 0,0 1 0,-1-2 0,0 4 0,-1 2 0,1-1 0,0-2 0,-1 0 0,1-1 0,0 2 0,-1 1 0,0 1 0,0 0 0,-3 4 0,-3 4 0,-7 4 0,-1 1 0,-3 2 0,2 0 0,1 0 0,2-2 0,2 0 0,5-5 0,1 0 0,-1 4 0,-1 4 0,-3 5 0,3-1 0,0 0 0,3-3 0,1-3 0,0-1 0,1-4 0,0 0 0,1 1 0,-3 3 0,0 5 0,-1 2 0,0 3 0,1-7 0,1-4 0,1-10 0,0-9 0,0 3 0,1-2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08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24575,'-2'2'0,"1"9"0,1-7 0,0 7 0,0-7 0,0 0 0,0 0 0,0-1 0,-1-1 0,1 0 0,-1 3 0,1 3 0,0 1 0,0 0 0,0-5 0,0 2 0,1-1 0,-1 0 0,1-2 0,-1 2 0,0-3 0,1 1 0,0-1 0,-1-1 0,1 2 0,-1 3 0,1 1 0,1 3 0,0 0 0,-1-2 0,1-2 0,-2-3 0,0-2 0,0-1 0,0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08.9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61 24575,'1'-5'0,"-1"0"0,0 0 0,0 2 0,0 0 0,0 2 0,0-1 0,1 0 0,-1 0 0,1-5 0,0-1 0,-1 1 0,1 0 0,-1 6 0,1-1 0,0 2 0,-3 1 0,2 1 0,-3 3 0,0 0 0,-1 1 0,-1 1 0,0 0 0,2-1 0,0-3 0,2-1 0,0 0 0,0 1 0,1-2 0,0 3 0,-1 1 0,1 1 0,-1 2 0,1-2 0,0 0 0,0-3 0,0-1 0,0 0 0,0 1 0,1 3 0,0 1 0,1 5 0,0-5 0,0 0 0,-2-6 0,0-1 0,0-2 0,0 0 0,0-1 0,1 1 0,-1-1 0,1-1 0,0 0 0,-1 1 0,1-1 0,-1 1 0,1 1 0,-1-1 0,0 1 0,0 1 0,1-2 0,-1 2 0,0-1 0,1 0 0,-1-3 0,0-6 0,-2-2 0,0-2 0,0 7 0,2 4 0,-2 3 0,1 1 0,-1 0 0,2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08.9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114 114 24575,'-2'3'0,"1"-2"0,0-2 0,0 0 0,1-1 0,1 0 0,-1 1 0,1-1 0,-1 1 0,0-1 0,0 0 0,0 1 0,-4-4 0,0-1 0,-5-5 0,1 1 0,0 1 0,3 2 0,3 3 0,0 2 0,-2-1 0,-1 0 0,0 1 0,1-1 0,1 3 0,2 0 0,0 1 0,0 1 0,1 0 0,0 0 0,-1-1 0,1 1 0,-1-1 0,1 1 0,0-1 0,0 1 0,0 1 0,3 3 0,0-1 0,1 1 0,-3-3 0,9 10 0,-7-10 0,6 9 0,-9-14 0,0 0 0,0 0 0,0 1 0,0-2 0,0 1 0,0 0 0,0 0 0,1 1 0,-1-1 0,1 1 0,-1-1 0,0 1 0,-1-3 0,0-4 0,-1-4 0,-2 2 0,2 0 0,-1 7 0,-3-3 0,-2 2 0,-3-1 0,-3 0 0,5 2 0,1 1 0,4 0 0,4 1 0,0 0 0,0-1 0,0 0 0,0 0 0,-2 4 0,1-2 0,-1 2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08.9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4 131 24575,'1'-3'0,"-1"1"0,1 0 0,0-2 0,0-1 0,2-2 0,-2 1 0,1 1 0,-2 2 0,2-7 0,0 3 0,2-7 0,-1 6 0,-1 4 0,-1 0 0,0 3 0,-2-2 0,1-3 0,-1 1 0,1 0 0,0 2 0,0 0 0,0 1 0,1-1 0,0 1 0,0-2 0,0 0 0,0 0 0,0 2 0,-3 3 0,1 2 0,-2 1 0,1-1 0,0 0 0,1-2 0,1 0 0,-2 2 0,1 1 0,-2 1 0,2-1 0,0-2 0,0 0 0,1-1 0,-1 1 0,1 1 0,0 0 0,0-1 0,0 0 0,0 1 0,1 2 0,3 2 0,-1-1 0,2 2 0,-2-4 0,2 0 0,-2-2 0,0 0 0,0-1 0,-2-1 0,0-2 0,-1 0 0,1-1 0,-2-2 0,0 1 0,-1 0 0,0 0 0,1 3 0,0-1 0,0-1 0,-1 0 0,1-1 0,0 2 0,0 1 0,0-1 0,-5 1 0,3 0 0,-4-1 0,4 2 0,0-1 0,0 1 0,0-1 0,2 0 0,0 1 0</inkml:trace>
  <inkml:trace contextRef="#ctx0" brushRef="#br0" timeOffset="1">132 224 24575,'0'0'0</inkml:trace>
  <inkml:trace contextRef="#ctx0" brushRef="#br0" timeOffset="2">95 197 24575,'0'0'0</inkml:trace>
  <inkml:trace contextRef="#ctx0" brushRef="#br0" timeOffset="3">85 238 24575,'0'0'0</inkml:trace>
  <inkml:trace contextRef="#ctx0" brushRef="#br0" timeOffset="4">99 233 24575,'0'0'0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08.9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0 24575,'-1'3'0,"0"0"0,1-1 0,0 1 0,-1 0 0,1 0 0,-1 1 0,1-1 0,-1 0 0,0-2 0,1 1 0,-1 5 0,0 1 0,0 2 0,0-2 0,1-3 0,-1-2 0,1-1 0,-1-1 0,1 0 0,0 0 0,-1 0 0,1 1 0,0 0 0,0 0 0,-1-2 0,1 1 0,-1-1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08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8 24575,'1'2'0,"4"5"0,5-1 0,3 2 0,-2-1 0,-4-4 0,-5-1 0,0-1 0,1 1 0,5-1 0,-1 1 0,5-1 0,-2 0 0,0 0 0,-4-1 0,-2 3 0,-5 4 0,1 0 0,-1 3 0,0-6 0,1-2 0,-1-1 0,0-1 0,-2 0 0,0 1 0,-2 1 0,1-1 0,-2 1 0,1-2 0,0 2 0,1-2 0,0 1 0,1-1 0,0 1 0,-1-1 0,-2 0 0,0 0 0,0-1 0,3 1 0,0-3 0,2 1 0,-3-2 0,-3-1 0,0 1 0,-2 0 0,2 2 0,0-1 0,0 2 0,2-1 0,0 2 0,3-1 0,0 1 0,-1-1 0,-1 0 0,0 1 0,0-1 0,-2 0 0,0 0 0,1 0 0,-2 1 0,-19 0 0,4 0 0,-9 0 0,17 0 0,10 1 0,4-1 0,8 0 0,4-1 0,5 1 0,11-2 0,0 1 0,-3-1 0,-8 0 0,-11 2 0,3 1 0,1 0 0,5 0 0,-1-1 0,-2-1 0,-5 1 0,-1-1 0,-5 0 0,1 1 0,0-1 0,2-1 0,-2 1 0,1-1 0,-2 2 0,-9 0 0,-4 0 0,-3 0 0,3 0 0,7 0 0,-1-1 0,0 0 0,-8-1 0,-1-1 0,0 1 0,4 0 0,6 2 0,2-1 0,0 1 0,-1-1 0,1 1 0,-1 0 0,1 0 0,-1 0 0,-5-1 0,-6-1 0,-5 1 0,-3 0 0,0 1 0,8 0 0,6 0 0,8 0 0,10-2 0,-2 1 0,4-2 0,-6 2 0,-2 1 0,3-1 0,2-1 0,0 1 0,-1-1 0,7 0 0,-4 1 0,4-1 0,-9 2 0,-3-1 0,3 1 0,-1-1 0,1 1 0,6-1 0,14 0 0,8 0 0,19-2 0,-22 3 0,-6-1 0,-21 2 0,-5 0 0,0 1 0,-2 2 0,-6 3 0,-4 4 0,1 0 0,1-1 0,4-3 0,3-3 0,2-2 0,1-1 0,1-1 0,0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08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56 141 24575,'1'-2'0,"1"1"0,-2-1 0,1 1 0,0 0 0,0-1 0,-1-2 0,0-2 0,0-1 0,0-2 0,0 1 0,-1 2 0,0 1 0,1 1 0,-1 2 0,0 1 0,-1 0 0,0 0 0,-1-2 0,0 1 0,0 0 0,1 1 0,0-1 0,0-2 0,0-1 0,-1 1 0,2 1 0,0 1 0,0-2 0,-1-1 0,0 0 0,0 0 0,1 2 0,0 0 0,0 0 0,-2-2 0,-3 0 0,1-1 0,1 2 0,2 2 0,1 2 0,0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9T17:55:17.01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61 1537,'2'-18,"-1"4,1 3,0 3,-1-1,1 1,-1 3,1 0,-1 0,0 1,1 0,0-1,1-2,0-1,0-1,1 0,-2 0,1 1,-2 1,-1 5,0 0,1-1,0-1,2-4,-1 0,0-1,1 1,-1 0,1-1,-1-1,0-2,0 1,-2 1,1 3,-1 3,0 2,0-1,0 0,0 0,0 0,0-1,0 2,-1-2,0 2,1-2,-1 0,-1-3,-1-1,0-2,-1 1,1 2,0 2,2 3,-5 9,0 4,-6 9,0-2,1-3,2 1,2-3,3 2,0-3,3-1,-1-2,1 0,0 0,0-1,0 2,0-2,0-1,1 0,-1-1,-1 3,1 0,0 2,-2 2,1 0,0-1,-1 1,1-5,1 0,0-5,1-3,-1-11,2-1,-1-9,2-3,1 4,0 0,0 6,1 4,-2 3,2 0,1-2,2 0,0-1,1 1,2-2,-1 2,1-2,0-1,-2 2,-1 0,0 1,-1 1,2-2,0 1,3-5,1 0,0 0,1-3,-2 3,1-2,1 3,0 0,-2 3,-2 1,-2 1,-3 2,1-1,-1 2,0 0,0 0,-1 1,1-1,0 0,-1-1,1 1,0-1,0-1,2 0,4-6,0 1,0 2,-4 2,-1 4,1-1,2-2,3 0,-1-1,-2 2,-3 2,-2 1,-3 2,3-2,1-1,1 0,2-1,-2 1,-1 1,-2 1,-1 1,-1-7,3 2,-2-3,2 5,-2 2,1 0,-2-2,2-1,-2-2,1 2,0 0,1 1,-2 0,1 2,0-1,0 1,-1-1,2 0,-1-1,2 1,-1-2,2-1,1 0,-1 0,3-1,-1 1,0 0,0 0,-2 0,1 2,-3-1,0 1,1 0,-1 0,3-3,0 1,-1-1,1 1,0-1,0 0,-2 0,2-2,-2 2,0 0,-1 2,1-1,-1 0,1 1,0-1,-1 2,-2 1,1 0,1 0,-1-1,-1-1,1 1,0-1,0-1,1 1,0-1,0 1,0 0,0 1,-1-1,-1 2,0 0,0 0,0 0,0 0,0-4,-1 1,1-1,-1 3,0 2,5-6,0 0,3-3,0-1,-1 1,-2 2,-1 1,-2 6,-1 0,0-2,0 0,1-1,-1-1,0 1,0 0,0 0,0 3,0 0,1-2,0 1,1-3,0 1,0-1,-1 0,1 1,-2 1,1 1,-1 1,1-1,0 0,0 0,0-1,-1 1,1 1,-1-2,1 2,-1-1,1-1,-1 2,0-2,0 2,0-1,1 0,-1 0,1-1,-1 2,0-2,0 1,1 0,-1 0,1 0,-1 0,1 0,0-1,-1 1,1 0,0 0,0 0,-1 0,1 0,0 0,-1 0,1 1,0-1,0 0,0 0,0 0,0 0,0 0,0 1,1-1,-1 0,-1 1,1-1,3-6,-2 2,2-5,-2 6,0 0,1 0,-2 1,1 2,-1 0,0 0,0 1,1-2,-1 1,1 0,0 1,-1-1,0 0,1 0,0-1,-1 2,0-1,0 1,0-1,0 0,-1 1,2-1,-1-1,0 2,1-2,-1 2,1 0,-1-2,1 2,-1-1,1 1,0 0,0-2,1 2,-1-2,-1 2,2 0,-2-1,1 2,0-3,0 3,0-2,-1 1,1 0,0-1,-1 1,1 0,1 0,-1-1,1 2,-1-1,1 0,-1 1,0-1,1 1,-1 0,1-1,0 1,-1 0,1-1,-1 0,1 1,0-2,0 1,1 0,-3 0,1 1,1-1,0 1,0-1,-1 1,0-1,1 1,-1-2,-1 1,2 1,-1-1,2 0,-2 1,0-1,1 0,-1 1,2 0,-1 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9T17:55:17.02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870 0,'0'11,"0"0,0-5,0 0,0-3,0 1,0-1,0 0,0 2,0-1,0 0,0-1,0 1,-1-2,1 1,0-1,0 2,-1-1,0 0,1 0,0-1,-1 1,0 0,0-1,0 2,1-2,-2 1,1 0,0 0,0 1,0-2,1 0,-2 3,1-1,0 3,0-2,1 0,-1 0,0-1,1-1,-2-1,2 1,-1 1,1 1,-1 0,0 1,1-1,0 0,0-3,-1 1,1 1,0-1,0 2,1 0,0 0,-1-2,1-1,-1 1,1-1,1 1,-1-1,0 1,1-1,-1 0,2 2,-1-1,2 2,-2-1,1 1,-2-4,-1 1,2 1,0 0,1-1,-1 1,-1-2,-1 4,0 0,-1 2,1-2,-1-1,1-1,0 0,2 3,2 3,-1 0,2 0,-4-5,0-2,-2 1,0-1,-2 1,-1 1,1-1,1-1,-1-1,-2 1,-3 0,-3 0,0-1,0 0,5 0,2-1,2 0,-1 1,-9-1,-3 1,-6 1,8-1,2 0,8 0,0 0,1 0,-4 1,2-1,-1 1,2 0,1-2,0 3,0-1,0 2,0-2,1 0,-2 0,1 1,-1 0,-2 1,1-1,0 0,0-1,2 0,0-1,-1 1,13-15,-2 4,7-9,-4 7,-5 6,0 1,0 0,1-1,3-2,1-1,3-3,-4 3,-2 1,-1 2,-4 2,1 1,-1 1,1-1,-3 7,-1 1,-3 7,1 3,-2 0,0 4,1-6,2-4,0-5,1-3,-1 2,0-3,-1 4,1-3,-1-1,-2 1,1 0,-4 1,0-1,-3 1,2-1,-2 0,3 0,0 0,2 0,2 0,-1 0,2 0,1 0,-1 0,0 1,-1 0,-1 2,-2 0,-2 2,1 0,-2 1,3-3,0 0,2-2,1 0,0-1,1 1,-1-1,-1 2,0-1,0 1,2-3,-1 0,1 3,-3 2,-1 5,-1 0,0 2,1 0,3 0,0 1,2-2,1-6,0-1,-1-3,-2 0,0 1,-2 1,2-1,-2 1,1-2,1 0,2 1,-1-2,0 2,-2 0,0 0,0 1,1 0,-1-1,2-1,1 1,-1-1,-4 5,2-1,-4 1,3-2,3-4,10-7,-2 0,5-3,-5 4,-3 2,-1 0,-1 2,6-1,-1-1,4 1,-2-1,-1 0,-1-2,0 2,-1-1,-3 2,-1 1,-7 5,-2 1,-9 5,1 0,-2 0,4-2,3-1,4-2,3-3,1 1,2-2,-1 1,-1 2,-2 0,1 1,-1 0,2 0,0 0,1 0,0-2,1 1,-1-2,1 2,-2 1,2 1,-1 1,-1 0,1 0,-1-1,0-1,0 0,0-2,-2 2,1-1,-1 0,-1 2,0-2,0 1,1 0,1-1,0 0,2-1,-4 3,-1 3,-3 2,2-1,4-4,3-3,14-6,3-2,13-6,-5 3,-3 1,-8 1,-3 1,-4-1,-2 3,0-1,-1 1,-1 2,-1-2,0 1,1-2,1 1,0-1,0 0,1-1,0 1,0-1,1 0,0 0,2-2,-2 1,0 0,-3 1,1 0,-1 2,-1 1,1 0,0 0,0-1,1-1,0-1,0 0,0 0,1-1,-1 2,1-1,1-1,0 1,0-1,-2 1,0 1,-2 0,0 2,1-2,-1 1,2-3,0-1,1 0,-1 1,-1-1,0 0,0 1,-2 0,1 2,-1 1,0 0,-8 9,-3 6,-6 4,-3 6,2-2,0 1,3-3,3-2,4-4,0 2,2-2,2-1,-1 1,2-3,-1 0,0-3,0 0,-2 1,1 2,-2 0,0 0,-1 1,1-1,0 0,0 1,1-1,-1 0,2 1,0-2,0 1,2-3,0 0,1-2,0 0,-1 1,0 1,-1 1,1 2,0 1,2 0,0 0,0-2,0-2,1-2,-1-2,1 2,-1 2,0 6,1 2,-2-1,2 1,-2-5,1-1,0-3,0-2,1-2,5-11,0 0,4-9,-2 4,0 1,2-1,-1 2,1-1,-3 2,-1 0,-2 3,-1 5,-1 1,0 1,0 0,3-1,-2-1,2-1,-1 1,0 1,-1 1,-12 15,3-1,-13 17,5-5,-3 3,5-4,1-2,7-7,1-4,1-3,3-3,-1 0,0 0,-1 3,1-1,-1 2,2 2,-1-1,1 0,0-1,-1-4,1-2,0 1,-1 1,-1 1,1-1,0-2,0 1,1 0,-1-1,0 2,0-2,-1 4,0 0,-1 1,1-1,1-2,0 1,0-2,0 1,0 2,1 0,-1 5,1-2,0 2,0 0,0-4,0-2,0-2,0-1,0 1,0 0,0 3,0-1,-1 0,1 0,-1-1,0 1,0 0,1-2,-1 0,1 0,-1 0,0-1,-1 2,0-1,1 1,-2 0,1 1,0 0,0 0,1-2,-1-1,1 3,0 0,0 2,-1 1,1-4,0 2,1-2,0-1,0 2,0 0,-1-1,1 3,-1-1,1 0,-1 1,0-1,0 2,0 0,0 0,0-2,1-1,0-1,0 0,0-2,0 1,0 0,0 1,0 1,0 0,0-1,0-1,0-1,0 2,0 0,0 1,-1 0,1-3,0 1,-1 0,1 1,-1-1,0 1,1-2,-1 3,-1-2,-1 3,2-1,-3 1,1-1,0 1,0 0,1-3,1-1,-1 1,2-1,-1 1,0 0,1 1,0-2,0 5,0-1,0 4,0-2,1-4,-2 0,-1-2,-2 0,0 0,0-1,0 2,2-2,-2 1,-2-2,-1 0,0 0,4 0,9-6,0 2,6-5,-6 5,-1 0,0 3,-1-2,1 1,-1-1,0-1,-2 1,-1 0,0 1,1-1,-1 1,-7 8,3-3,-6 7,5-8,1-1,0 1,-1-2,-1 1,-2-1,0 0,-3 1,-4-2,-6 1,-4-1,2-1,4 1,7 1,5 0,3 0,2-1,-4-4,1-1,-3-2,0 1,2 2,0 1,3 1,2-2,0 1,0-1,1 1,-1 1,0 1,1-3,-1 1,0-2,1 3,0 0,-1-1,1-1,0-2,1-1,-2 0,1 1,0-1,0 1,0 1,0 1,-8 12,3-2,-7 10,6-6,1-2,1 0,2-3,0 1,0-1,0 1,-1-1,-1 0,1 1,0-1,-1 2,0-1,2 0,0-3,7-10,-1 2,4-8,-5 5,0 2,-1 0,0 0,-1 0,-1 0,1 0,-1-3,0 0,1-3,-2 3,2-1,-1 3,0 0,1-1,0-1,-1 0,1-4,-1 2,1 0,-1 3,0 2,0 0,1 0,0-3,1-1,1-1,-1 0,0-2,0-1,-1 0,1-2,-2 5,1 2,-2 5,1 1,0-1,0 1,0 0,-1 1,1 0,-1 1,1-3,0 2,-1-1,1 2,-5 18,2 0,-4 16,4-7,2-2,0 1,1-2,-1-3,1-3,-1-5,1-2,-1-2,1 1,-1-2,0 0,0 2,0 1,1 0,0-2,1-3,-2-4,8-11,0 0,17-23,2-7,-12 18,-1-2,3-8,-1-1,-5 3,-1 1,1 0,-2 0,4-12,-5 15,-5 14,0 4,-1 2,-2 5,1 0,0-3,-1 2,1-2,-10 23,0-3,-12 24,0-3,-3 8,3-3,3 1,9-13,2-6,4-10,3-8,-1-2,1-2,0 3,0-2,0 3,0-1,0 0,0 1,0 3,-1 1,1 3,0-2,0 0,0-4,0-4,0 1,0 0,0 2,0-1,1 0,-1-1,0 0,2 1,2 3,2 1,1-1,0-1,-2-3,-2-1,-6 1,-2 1,-1 1,1-1,3-3,1 1,-1 0,0 0,0 2,0-2,0 0,0 0,0 0,0 1,-1-1,2-1,11-10,0 3,16-11,-7 4,1-1,-6 0,-4-2,-4 1,-2 2,-1 5,-3 4,1 3,0-3,-1 1,1-1,0 1,0-1,0 0,0-2,-1 0,0-1,-1 0,0 1,-1 2,1 1,1 1,-1-4,1-5,-1-5,1-9,0 1,-1-4,1 7,-2-2,2 7,-2 3,1 2,-1 2,0 0,0 0,1 1,1 3,-1 1,-1 1,1 1,-16 18,2 0,-17 19,7-2,-1 4,6-3,3 1,8-10,3-2,4-5,1-4,1 1,0-2,1 3,-1-2,1-3,-1 0,0-6,0 0,0-2,0-1,0 2,0-1,1 1,0-2,1 0,6 2,8 4,7 0,1 4,0-2,-11-2,-2-3,-9-3,-12-2,0 1,-5 0,4-1,5 0,2 0,2 0,-3 1,-4 0,-6 4,-3 0,2 0,6-2,5-2,4-2,8-11,4-5,7-11,1-12,-2-5,-3-6,-8 5,-4 3,-5 17,-1 5,1 11,1 6,1 1,-1 2,1-4,0 0,-2-3,-1-2,2 1,0 1,2 4,0 2,0-2,0-3,0-3,0-2,-1 1,0 2,0 2,0 3,1 2,-4 7,-3 6,-4 6,0 0,3-2,4-7,2-4,2-4,2-9,-1-4,2-11,-2-2,0 4,-1 3,-2 6,1 3,-1 1,1 3,-1 1,2 1,0 2,0-1,1-1,0-1,0-1,0 1,0 1,-1 1,1 1,0-2,1-2,-1-2,1 2,-1-1,1 2,-1-2,1-2,-1-1,1-3,0 1,-2-1,1 4,-1 2,0 2,1 0,-1-2,1-1,1-2,-2 0,1 1,0-1,0 3,0-2,2-1,-2-2,0 1,0 2,1 2,-1 1,2-2,2-4,1-3,2-2,-1 0,0 1,-2 2,1 1,1 0,1-2,0 1,-1 2,0 1,-3 3,0 1,-1 1,-1 2,0 0,0 2,-5 13,2-2,-3 10,2-1,1 3,1 1,0 4,-1-4,1 6,1-4,-1 4,0-1,0 1,-1 0,-1-4,-1 4,1-5,-1 3,2-7,0-2,1-5,0-7,0-2,-1 0,1 1,0 0,-2 1,2-1,-3-1,-1 0,-2 3,1 1,1-1,1-1,2-4,6-10,-1 0,7-14,2-3,0-1,0 0,-3-1,-3 4,-2-1,-1 1,-3 2,-1 1,0 3,-2 4,1 6,0 3,0 2,1 0,-1 1,1-3,-1 0,1-2,0-2,1-5,0-3,1-2,-1 0,0 5,-1 4,0 3,0 4,-9 15,3-2,-7 13,4-5,0-1,0 8,2 0,1 5,2 4,2-1,2-2,0 1,0-9,1-4,-1-6,0-6,0-2,0-1,0 0,0-1,0 1,4-21,3-20,3-16,-2 14,0 0,-3 12,1 1,1-2,-1 3,1-3,-4 12,-1 6,-2 6,0 1,0-1,1-3,-1-1,0-1,1 3,-1 1,0 1,0 1,0 0,0-1,0 0,-1 1,1 1,-3-2,0-1,-2-3,-3-3,-1-3,2 0,1 2,4 1,1 3,1 0,1 1,0 1,0 3,-4 12,2-1,-4 11,3-2,0-3,0 2,0-5,1-1,-1-2,2 1,-1 1,1 2,-2 0,1 0,-1 0,0-3,0-1,-1 2,2 0,-1 0,2-1,0-4,0-2,4-15,2-2,3-9,2-1,-2 7,3-5,-4 7,1 0,-2 4,-2 4,-1 2,-1 2,1 1,4-2,4-3,10-3,1-2,-1 0,-2 1,-7 3,-1-1,-1 2,1-1,2-2,0 0,-1 0,-4 1,-2 3,-2 2,-2 1,-1 2,1-1,0-1,1 0,-1 0,-1 2,0-1,0 1,0-2,1-1,5-4,4-3,5-4,2-2,3 0,-4 3,-1 1,-3 4,-4 3,0 0,-3 2,0-1,-2 1,0 0,0-1,2-1,0 0,0-1,2 0,-3 2,0 0,-1 1,-1 1,0 0,1-1,0 0,-1 1,-2 0,-11 12,-7 2,-16 14,-8 1,0-3,-1 0,13-9,8-2,7-5,6-2,0-2,1 0,0 0,0 1,0 0,-5 1,0-1,0 1,-3-1,1 2,2-1,1 1,1-1,-1 1,1 0,-2-1,0 0,0 0,1-1,-2 0,1 0,2-1,-1 2,3-1,-1 2,1-2,0 1,1-3,1 1,1-2,1 0,-3 0,0 2,-1-1,1 1,0 0,1 0,0 0,1-1,0 0,12-13,-3 6,7-8,-3 7,-1 1,1 0,2-1,0 1,2-1,-5 1,2 2,-3 0,0 0,0 1,-1 0,-1 1,0-1,-1 1,-2 0,2 0,4-1,10-5,6-2,1-1,-3 0,-8 3,-3 2,-4 1,2 0,0 0,2-1,2-1,-1 0,-2 1,-2 1,-4 2,0 0,-2 0,3-1,0-1,1 0,2-2,-1 1,0-1,-2 1,-1 1,1-1,1 1,0 0,3-2,0-1,-1 1,-2 1,-2 1,-2 1,-1 2,1-2,0 0,0-1,1-1,-1 0,1 0,1-1,0 2,1-1,3 0,-2 1,-1 0,-1 1,-1 0,-1 1,-1 0,0-2,1 1,0-2,1-1,1 2,-1-1,0 1,0 0,0 1,-2 1,1-1,0 2,-7 15,-1-1,-17 27,-5 1,10-17,-1 0,-5 5,-1-1,2-4,0-2,-1 2,1-2,-12 8,15-12,12-11,2-1,-2 2,-3 3,-10 11,-3 2,-5 3,-5 6,4-1,0 5,5-4,1 2,7-10,2-4,4-7,4-5,0-3,3 0,0 0,1-1,9-5,5-4,14-11,7-6,3-2,-2 0,-7 5,-10 7,-4 3,-4 2,-3 1,0 1,-1 0,0 0,2-2,0-1,1-2,0 1,0 0,0 0,0 1,-2 0,0 2,-1 0,-4 2,1 2,2-4,-1 2,1-3,0 1,0 0,3-2,2-1,5-3,-1 2,0 0,-4 2,-3 3,-1-1,-1 3,-1-1,0 1,-1 0,1-1,0 1,1-1,1 2,1-2,0 1,0 0,-4 2,2-1,0-1,2-1,0 1,1-1,-1 1,1 0,2-1,0 1,0-1,-3 1,-3 1,1 0,-1 1,-21 8,-7-1,-19 10,-4 1,7 2,3 3,11-4,10-3,10-8,4-1,3-4,0-2,0 2,0 0,-2 2,0-1,-1 2,-1 2,-2 2,0 1,-1 8,-2 6,-1 8,-5 3,-1 2,1-10,3-6,6-11,3-7,2-1,2-1,-2 1,-1 1,-1 2,0-1,0 1,1-1,0 0,0-1,0 1,1 1,0 1,1-1,-1 0,2-3,0-1,0 3,-1 0,1 5,-1-2,0 2,0-1,1 1,-1-2,0 0,-1-1,0 2,-1 1,2 0,-2 4,0-2,1-1,1-2,-1-4,11-5,-7 0,8-3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6T17:35:48.49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92 24575,'16'-3'0,"2"1"0,6 1 0,-5 1 0,-2-2 0,-5 2 0,0-3 0,-1 3 0,-2-1 0,-2 1 0,4-2 0,9 2 0,1-1 0,6 1 0,-5 0 0,-3 1 0,6-1 0,-1 2 0,6-2 0,0 0 0,1-2 0,-4 2 0,-7-3 0,1 2 0,-5-1 0,2 1 0,5-2 0,1 3 0,-4-2 0,-6 2 0,2-3 0,4 1 0,20-1 0,7-1 0,2 3 0,-2-2 0,-21 2 0,-7-1 0,-2-1 0,-2 1 0,15-2 0,-6 1 0,2 3 0,-4-2 0,-9 2 0,1 0 0,2 0 0,4 0 0,14 0 0,-2 0 0,3 0 0,1 0 0,-3 0 0,-5 0 0,-13 0 0,-9 0 0,9-1 0,21-2 0,11 1 0,9 0 0,-1 2 0,-16 0 0,-4 0 0,-10-1 0,30 0 0,-9 0 0,27 1 0,-27 0 0,-17 0 0,10-2 0,5 1 0,19 0 0,6 3 0,10 3 0,-21 0 0,-10 0 0,-28-5 0,-15 0 0,13-7 0,16 2 0,11-5 0,-1 3 0,-20 3 0,-14 3 0,-8 1 0,-3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9T17:55:17.02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34 51,'3'-8,"1"-1,-2 4,0-2,0 3,-1 0,0 2,0 0,-1-1,1-1,-1 1,-5 10,3-3,-6 9,4-3,-1 2,-1 2,1-1,-1 0,3-5,0 1,2-5,1-1,0-1,-1 1,1 1,0 1,0-2,0 0,0-1,0 3,0 0,0 0,0-2,-1-1,1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9T17:55:17.02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198 1,'-8'5,"-1"1,3-3,-1-1,3 0,0 0,3-1,-1 0,-1 1,-3 1,0 0,-3 1,1-1,2 0,2-2,2 0,0 1,0-1,-2 2,0-1,1 0,-2 1,2-2,0 1,2-1,-4 1,0 1,-2 0,0 0,1 0,3-2,0 0,1 0,-1 1,-1 1,-1 1,-1 0,2 0,-1-1,1 0,1-1,2 0,-1 0,1 1,-1 1,-1-1,2 0,-1-1,2 1,-1 0,1 1,0 1,0-1,0 0,0-2,0 1,1 1,-1-2,0 2,0-1,0 0,0 1,0 0,1 1,-1 1,0 1,0 2,0-1,1-2,0-2,-1-2,-1 2,1 0,-1 2,1 0,0 1,0 1,0 1,0-2,0-3,0-2,0 2,0 0,0 5,0-1,0 1,1-2,-1-3,1-1,4-7,-1 0,5-4,-3 2,-1 2,4 3,-6 1,4 2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9T17:55:17.02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 0,'8'8,"0"1,-3-3,-2-1,-1-3,-1-1,-1 3,0-2,-1 2,4 1,5 1,1 0,1-1,-6-3,-2-1,-11-3,4 1,-8-2,7 2,1 1,3-1,-3 0,-4-1,3 0,-3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9T17:55:17.02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1 458,'3'-9,"1"-1,-3 6,0-1,0 2,-1 0,0 0,1-1,-1-2,0 0,1-1,-1 0,0 1,0 1,0 1,0-1,0-1,0-1,0 1,1 1,0-1,-1 3,1 0,0-1,0 0,-1 0,1-1,0 1,0 0,-1-2,1 0,-1 0,0 0,0 2,0-2,0 1,0-1,1 1,-1 1,0 1,0 1,1-1,-1 1,0-3,1 2,0-1,1-1,-2 2,1 0,0 0,-1-1,1-1,0-1,0-1,0 1,1 0,-1 0,2-2,-1 0,0 0,0 1,-1 2,0-1,-1 3,1-1,-1 0,1 0,0-1,1 0,1-2,1-1,-1-1,2 1,-2 0,0 2,-1 2,0 0,-1-1,0 1,0 1,-1 0,1 1,0-2,-1 0,2-1,-1-1,0 1,0-1,0 1,1 1,-2 3,0-1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16.9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716 0 24575,'-41'22'0,"26"-14"0,-21 13 0,33-20 0,-5 9 0,1-1 0,-7 8 0,3-4 0,2 0 0,0-2 0,3-4 0,1-2 0,-4 3 0,-1-1 0,-14 5 0,-7 0 0,-3-2 0,-2 2 0,11-3 0,9-1 0,9-4 0,9-4 0,14-8 0,0 1 0,6-6 0,-9 7 0,-4 1 0,-6 2 0,-1 0 0,-2 0 0,2 0 0,-2 3 0,1 3 0,-1 5 0,0 4 0,0 1 0,4 7 0,6 0 0,8 10 0,3-9 0,-4-5 0,-6-14 0,-6-12 0,-1-14 0,0-7 0,0-12 0,-1 9 0,-1 7 0,-1 13 0,-1 9 0,1 2 0,10-5 0,0-3 0,6-3 0,-8 5 0,-4 2 0,-8 12 0,-11 18 0,-3 5 0,-8 11 0,3-10 0,0-4 0,-1-5 0,7-5 0,4-4 0,7-4 0,6-7 0,11-10 0,5-6 0,11-10 0,-1 0 0,-5 5 0,-8 7 0,-9 8 0,-3 4 0,-1 0 0,0-4 0,1-1 0,0-4 0,1 2 0,-2 0 0,0 4 0,1 2 0,6-6 0,-1 2 0,4-4 0,-6 7 0,-2 3 0,-4 4 0,-1-1 0,-8 6 0,-4 3 0,-11 8 0,2-1 0,3-3 0,7-4 0,8-5 0,2-2 0,2 1 0,-3 3 0,-1 3 0,-5 3 0,1-1 0,0-4 0,3-1 0,1-2 0,-4 3 0,-1 2 0,-5 0 0,5 0 0,2-5 0,5-2 0,1-1 0,-1 1 0,2 0 0,-3 3 0,2-1 0,0 0 0,-1 0 0,-1-1 0,0 0 0,2-2 0,0 0 0,1 1 0,0 2 0,-1 0 0,0-1 0,0-2 0,0 0 0,0 4 0,-1-1 0,0 3 0,-1-2 0,1-2 0,0 0 0,0-2 0,-3 4 0,-6 1 0,-7 6 0,1-1 0,2-1 0,9-6 0,4-2 0,-1 2 0,0 2 0,-1 2 0,0-2 0,3-3 0,0 1 0,-2 0 0,-2 2 0,1-4 0,2-1 0,4-3 0,9-11 0,2 0 0,8-11 0,-4 8 0,-3-2 0,-5 7 0,-4 1 0,0 2 0,-1 2 0,0-1 0,0 0 0,-2 2 0,0-1 0,1-1 0,2-1 0,0-1 0,0 0 0,-1 1 0,0 1 0,-2 1 0,1-2 0,2-1 0,5-8 0,2 0 0,1-2 0,-3 1 0,-3 2 0,-2 5 0,-2 3 0,-1 5 0,-2 7 0,0-2 0,-1 3 0,0-1 0,-1 0 0,-1 5 0,0-1 0,-1 2 0,2-6 0,0 0 0,2-3 0,0 1 0,1-1 0,-2-1 0,2 3 0,-1 3 0,0-2 0,1 2 0,-2-4 0,0 3 0,-4 4 0,-5 5 0,-2 1 0,-5 1 0,2-4 0,2-1 0,4-4 0,6-4 0,3-4 0,4-7 0,1-2 0,2-3 0,2-3 0,-1 1 0,4-9 0,-4 2 0,0-1 0,-3 7 0,-2 6 0,0 4 0,0 0 0,1-2 0,0-3 0,2 0 0,0-5 0,2 3 0,1-4 0,-1 5 0,1-2 0,-1 4 0,-3 1 0,-2 6 0,-13 12 0,-4 4 0,-6 3 0,6-5 0,6-7 0,5-4 0,3-3 0,-3-4 0,-5-5 0,-4-2 0,2-1 0,3 6 0,6 1 0,0 1 0,2-2 0,0 1 0,2 1 0,0 1 0,-1-2 0,1 2 0,0 0 0,1 1 0,-2 0 0,0 1 0,0 1 0,2 0 0,2-1 0,3-1 0,2-1 0,3 0 0,4 1 0,1-2 0,-2 3 0,-6 0 0,-4 0 0,4-2 0,-4 2 0,4-3 0,-8 3 0,0 0 0,1-2 0,0 0 0,-1 0 0,-1 0 0,-1-7 0,-2 0 0,1-5 0,-2 7 0,3 4 0,-1 3 0,-11 0 0,-10 2 0,-16-1 0,5 0 0,-3 0-363,-7 1 0,0-1 363,1 0 0,1-1 0,4 2 0,5-1 0,3 1 0,19 0 0,12 1 0,3-1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16.9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619 4 24575,'-21'6'0,"0"-2"0,2 0 0,6-3 0,5 0 0,2-1 0,-16 1 0,-2-1 0,-20 0 0,0-4 0,6 3 0,1-5 0,21 4 0,4 0 0,2 2 0,-1 0 0,-7 0 0,-5 0 0,-6-1 0,5 0 0,0-1 0,10 1 0,2 0 0,-1 1 0,5 0 0,0 1 0,6 0 0,2 0 0,-2 1 0,-2-1 0,-3 0 0,-2 1 0,-2 0 0,-1-1 0,-4-1 0,2 0 0,-1 0 0,7 0 0,11 0 0,21 4 0,26 0 0,-18-1 0,3 0-754,14 0 1,3 1 753,-15-2 0,0 0 0,-1 0 0,15 0 0,-2 0-100,-1 1 1,-5-2 99,9-1 0,-17 0 0,-16 0 0,-12 0 0,-4-2 1490,1-1-1490,-1 0 0,-1 1 0,-1 2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16.9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282 114 24575,'-33'9'0,"-3"-2"0,0-1 0,-2-1 0,17-3 0,5-2 0,11-2 0,1 0 0,-7 1 0,-5 1 0,-8 1 0,6-2 0,3-2 0,8 0 0,5-3 0,4 1 0,1-1 0,0 1 0,1 1 0,-1 2 0,1 1 0,11-3 0,23-7 0,14-3 0,-16 2 0,2 1 0,-1 2 0,-1 1 0,-4 0 0,-1 0 0,3 3 0,-3 1 0,6-1 0,-5 1 0,-23 5 0,-16 10 0,-6 3 0,-11 11 0,1-4 0,-11 4 0,0-2 0,2 1 0,6-1 0,17-7 0,3-3 0,6-7 0,1-4 0,0-2 0,6-7 0,0-4 0,7-10 0,1-4 0,-1-3 0,0-3 0,-7 9 0,-2 6 0,-5 9 0,0 4 0,0 1 0,0 1 0,-2 3 0,-5 8 0,-1 0 0,-1 0 0,3-7 0,2-2 0,1-1 0,-6 0 0,1-1 0,-2 1 0,4 0 0,4 1 0,-1 3 0,0 7 0,-3 2 0,1 5 0,2-6 0,0 1 0,2-6 0,0-1 0,0-1 0,1-1 0,0-1 0,0 0 0,0 0 0,6-12 0,1-4 0,6-15 0,-1-2 0,-3 6 0,-4 4 0,-2 10 0,-2 3 0,-1 1 0,0 4 0,-1 8 0,1 7 0,-2 9 0,2 1 0,-1-1 0,1 2 0,1-3 0,0-6 0,5-12 0,4-13 0,3-11 0,1 0 0,-4 0 0,-3 6 0,-2 5 0,-3 19 0,-1 21 0,-1-1 0,0 3 0,-1 0 0,-1 1 0,1-4 0,0-3 0,-2 5 0,1-21 0,1-11 0,-5-17 0,-2-7 0,-5-11 0,1 5 0,2 5 0,4 11 0,2 5 0,2 7 0,2 0 0,0 1 0,0 0 0,-1 0 0,0 1 0,0 0 0,-2 1 0,-2 0 0,-1 0 0,-6 1 0,1 0 0,3 0 0,2 0 0,6 0 0,0 0 0,-1 1 0,1-1 0,-1 1 0,1-1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16.9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94 176 24575,'1'-24'0,"0"3"0,-1 2 0,0 6 0,0 6 0,0 1 0,-1-5 0,1 0 0,-1-1 0,1 2 0,0 3 0,-1-1 0,1 1 0,-1 3 0,0 3 0,1 6 0,0-1 0,3 5 0,15 8 0,4 4 0,12 7 0,-7-6 0,-6-3 0,-7-4 0,-5-4 0,-4-4 0,-3-2 0,-3-4 0,-2 0 0,-3-1 0,0 0 0,-1 0 0,4 1 0,-6-5 0,-5-3 0,-6-3 0,0 2 0,-2 3 0,2 2 0,4 2 0,6 0 0,7 0 0,2 0 0,1-2 0,-1-2 0,-1-2 0,0 0 0,0 2 0,2 1 0,-2-1 0,-1-4 0,-1-1 0,-1 0 0,2 4 0,0 3 0,2 0 0,-5-6 0,2 2 0,-2-3 0,4 4 0,1 3 0,0 0 0,1 1 0,0 0 0,0 0 0,1-1 0,3 0 0,2 1 0,5-1 0,3 1 0,3 0 0,-5 1 0,1 0 0,-7 0 0,1 1 0,-2-1 0,0 1 0,-3 0 0,0 0 0,0 2 0,2-1 0,11 5 0,6 0 0,1 0 0,-3-2 0,-13-2 0,-4 1 0,-5 3 0,0 3 0,-2 1 0,1-1 0,1-4 0,-1 1 0,0 2 0,-1 0 0,1 0 0,1-2 0,0-2 0,-1 0 0,-2-1 0,-2 0 0,-1-1 0,3-1 0,4 0 0,-1 0 0,-1 1 0,-4 3 0,-3 1 0,3-2 0,-1 0 0,-1-2 0,-2 0 0,-6-1 0,-4-1 0,2 0 0,2 0 0,7 0 0,8-4 0,4 2 0,0-3 0,1-1 0,1-2 0,0-3 0,0 1 0,-1 2 0,-1 4 0,0 2 0,-1-1 0,1 1 0,-1 1 0,0-1 0,1-1 0,0-3 0,0-3 0,1-5 0,-1 6 0,0 0 0,0 5 0,-1 2 0,0-1 0,0 0 0,0 1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16.99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0 160 24575,'9'-8'0,"-4"2"0,0 2 0,-1 1 0,0-1 0,1 0 0,-3 2 0,0-1 0,3-7 0,-2 2 0,2-5 0,-2 6 0,0-1 0,2-4 0,0-1 0,0 0 0,-2 5 0,-2 5 0,1-1 0,2 1 0,2-2 0,4-2 0,-3 2 0,1 0 0,-7 3 0,-1 2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16.99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330 363 24575,'-3'-11'0,"-3"-1"0,-5 0 0,-1-2 0,-3 1 0,6 5 0,2 1 0,0 6 0,-5 0 0,-2 1 0,-3 0 0,3 0 0,5 0 0,0 1 0,5 0 0,0 9 0,1 14 0,0 10 0,2 1 0,1-6 0,-1-15 0,1-6 0,0-8 0,0-11 0,1-5 0,-1-5 0,0 2 0,-2 4 0,-2-1 0,-1 2 0,-6-2 0,-1 1 0,0 2 0,-2 1 0,6 5 0,2 2 0,3 3 0,2 0 0,-5-4 0,1 0 0,-3-3 0,1-1 0,1 2 0,2 0 0,2 3 0,1 2 0,-2-1 0,0-1 0,1 0 0,0 0 0,1 3 0,-1-1 0,0-1 0,-1-1 0,2-1 0,-2-1 0,-4-6 0,-2 0 0,1 2 0,1 2 0,7 2 0,2 0 0,2-1 0,1-1 0,-2 3 0,1 0 0,-2 2 0,0 1 0,-2-1 0,0-5 0,0 1 0,0-1 0,0 3 0,0 1 0,0-1 0,0 1 0,0 1 0,0 2 0,0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6T17:36:04.82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87 24575,'40'0'0,"16"0"0,26 2 0,17 3 0,-9 1 0,-40-1 0,1 0 0,49 1 0,-31 1 0,-9-5 0,-36 0 0,-4-2 0,6 0 0,-3 1 0,15 0 0,-10 0 0,5-1 0,10-2 0,-6 2 0,20-2 0,-4 2 0,5 0 0,18 0 0,-36 0 0,2 0 0,-25-1 0,7-1 0,13-1 0,3 2 0,3-1 0,-1 1 0,-4 0 0,-3 1 0,-2-2 0,1 1 0,-7 0 0,-3 1 0,7 0 0,14 0 0,15 0 0,1 0 0,6 0 0,-13 0 0,-6-2 0,-17 2 0,-21-3 0,12 3 0,-5-3 0,9 3 0,-8-2 0,-6 2 0,-2-1 0,-2 1 0,-2-3 0,5 1 0,-1-1 0,3-1 0,0 1 0,-2-3 0,-1 3 0,-1 0 0,-5 0 0,3 1 0,14-12 0,2-3 0,7-1 0,-12 3 0,-10 11 0,-5 4 0,-3 0 0,-6 2 0,-11-1 0,2 0 0,-10 0 0,9 1 0,-2-2 0,4 3 0,0-3 0,2 2 0,-3-1 0,-1 0 0,0-1 0,1 0 0,-3 2 0,2-2 0,0 3 0,6-3 0,4 1 0,-18 1 0,-15-2 0,-20 2 0,-28-2 0,17 0 0,5 0 0,31 0 0,20 0 0,-11 2 0,-1-1 0,-18 0 0,5 1 0,5-1 0,11 0 0,-8 3 0,-1-1 0,-25 3 0,-9-4 0,-6 0 0,19 0 0,14-2 0,21 3 0,-1-1 0,-12 1 0,-19-1 0,6 0 0,3-2 0,23 0 0,-1 0 0,7 0 0,-15 0 0,-7 0 0,-4 0 0,-8 0 0,4 0 0,4 0 0,12 0 0,11 0 0,7 0 0,-27 0 0,-6 0 0,-21 0 0,-5 0 0,27-1 0,3 0 0,23 0 0,4 2 0,-3 0 0,0 0 0,4-1 0,5 1 0,3-1 0,1 2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16.99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80 144 24575,'-11'-11'0,"-1"-2"0,1 3 0,2 1 0,3 4 0,3 2 0,-1-5 0,1-1 0,-2-5 0,0 3 0,2 4 0,0 3 0,3 1 0,-1-1 0,1 0 0,-1 0 0,0 0 0,1 2 0,0-2 0,0 1 0,0-1 0,0 0 0,-1 1 0,0 2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16.99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182 196 24575,'-15'-9'0,"-1"-1"0,3 2 0,2 1 0,4 3 0,2 1 0,2 0 0,-3 0 0,-2-1 0,-1 1 0,2 1 0,4 0 0,3-2 0,0 0 0,0 0 0,1 0 0,0 1 0,2-6 0,1 2 0,0-1 0,-1 3 0,-2 3 0,0 0 0,2-1 0,0-1 0,1-1 0,-1 2 0,-2 1 0,0 1 0,-7 13 0,3-5 0,-5 10 0,7-11 0,9-4 0,2-4 0,0 0 0,-2-1 0,-5 0 0,-2-1 0,1 1 0,-1-1 0,1 0 0,0 1 0,1-2 0,-1 3 0,1-1 0,1-6 0,1 2 0,1-5 0,0 4 0,-3 4 0,0 0 0,-10 17 0,3-3 0,-8 9 0,6-8 0,2-6 0,1-1 0,-6 4 0,-1 0 0,-5 4 0,3-3 0,4-4 0,5-1 0,0-2 0,1 2 0,-1-2 0,-8 4 0,-3-4 0,-3 3 0,3-3 0,9-2 0,6-1 0,9-5 0,9-2 0,5 1 0,5 5 0,-15 2 0,-2 3 0</inkml:trace>
  <inkml:trace contextRef="#ctx0" brushRef="#br0" timeOffset="1">196 0 24575,'-21'13'0,"0"-2"0,9-1 0,2-3 0,3 0 0,3-5 0,1 3 0,-1 0 0,-1 1 0,0-1 0,3-1 0,0-2 0,1 0 0,-1 1 0,0 0 0,-1 1 0,-2 0 0,1-1 0,1 0 0,-1 0 0,0-1 0,0 0 0,1 1 0,-1-2 0,2 2 0,-2-2 0,0 1 0,-2 0 0,-5 1 0,-1 1 0,1-1 0,4-1 0,3-1 0,24-8 0,4 2 0,1-3 0,-5 4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16.99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24575,'12'9'0,"0"-3"0,1-1 0,-1-2 0,-5 0 0,-2-2 0,-5 1 0,4-2 0,5 1 0,14 2 0,9 1 0,11 1 0,-11 1 0,-7-2 0,-15 0 0,-5 1 0,-2-1 0,5 4 0,1-3 0,0 0 0,-2-3 0,-3-1 0,-2 0 0,1 1 0,2-1 0,0 1 0,0-1 0,1 1 0,9 6 0,7 3 0,6 2 0,3 0 0,-9-6 0,-6-2 0,-10-2 0,-5-3 0,-1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16.99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62 1 24575,'34'10'0,"10"3"0,0 1 0,3 0 0,-14-3 0,-14-6 0,-4-1 0,3 1 0,11 3 0,1 2 0,0-3 0,-8-3 0,-10-3 0,-4 0 0,-6 0 0,-31-1 0,-13-6 0,12 3 0,-2 0 0,-3-5 0,1 0 0,-12-3 0,13 1 0,17 5 0,12 4 0,0-1 0,-1 0 0,-1-1 0,1 2 0,1-1 0,-1 1 0,0-1 0,-1 2 0,2-1 0,0 1 0,1 0 0,0 0 0,-2-1 0,1 0 0,-2 0 0,1-1 0,-4-1 0,-2-1 0,-4-1 0,-1 0 0,6 2 0,2 0 0,4 3 0,3 0 0,25 5 0,-18-3 0,19 2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16.99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49 24575,'42'8'0,"-15"-3"0,1 1 0,1 2 0,1-1 0,6 2 0,-1-1 0,15 2 0,-11-4 0,-14 3 0,-12-1 0,4 7 0,-1-4 0,-1-2 0,-4-5 0,-3-2 0,-3-1 0,0-1 0,-3 0 0,0 0 0,11-1 0,-2 0 0,10-2 0,-7 2 0,-9 7 0,-9 11 0,-6 2 0,-4 4 0,6-11 0,3-4 0,1-2 0,2-4 0,-1 2 0,-1 1 0,0 3 0,-1 3 0,2-2 0,0-1 0,1-2 0,-2-1 0,-1 1 0,-1 1 0,1-3 0,1 0 0,-1-2 0,-1 0 0,0-1 0,1 0 0,2 0 0,-3-1 0,-4 1 0,-1 0 0,-3-1 0,1 1 0,3-1 0,2 0 0,5 0 0,-2 1 0,-8 2 0,-4 1 0,-3 0 0,5 1 0,7-2 0,4-1 0,13-2 0,6-2 0,18-1 0,7 0 0,7-2 0,2-2 0,-19 0 0,-8 1 0,-17-7 0,-7-4 0,-5-14 0,0-2 0,1 2 0,2 11 0,3 10 0,0 7 0,1 1 0,0-4 0,0 2 0,1-4 0,-1 3 0,1-2 0,-1-2 0,1-7 0,-1 1 0,-1 0 0,1 8 0,-1 2 0,1 2 0,0-1 0,0 0 0,1 1 0,2-2 0,1-3 0,0-1 0,-1 1 0,1 7 0,0 2 0,3 5 0,-1-1 0,0-1 0,-4-2 0,1 5 0,0 4 0,2 8 0,1 5 0,1 6 0,4 11 0,6 10 0,-1-1 0,2-4 0,-11-23 0,-2-10 0,-4-11 0,-1 2 0,-1-1 0,1 2 0,-4-41 0,-1 3 0,3 5 0,-1-1 0,-1-5 0,2 13 0,0 7 0,0 6 0,1 2 0,1 1 0,-3 0 0,-3-7 0,-3-2 0,-1 0 0,4 5 0,0 3 0,-2 1 0,-3-1 0,-8-4 0,2 3 0,2 0 0,7 4 0,5 0 0,-1-3 0,-3-3 0,-1-1 0,-1 0 0,3 5 0,3 1 0,2-5 0,1 1 0,0 1 0,-1 23 0,1 2 0,-1 12 0,0-3 0,1-5 0,-1 1 0,0-4 0,-1-7 0,0-2 0,1-6 0,1-1 0,-1 1 0,-1 6 0,0 2 0,-2 6 0,0 0 0,0-2 0,1-2 0,1-6 0,1-4 0,0-2 0,0 5 0,1 5 0,-3 5 0,2 4 0,-2-7 0,2-3 0,0-6 0,1-3 0,0 0 0,0 3 0,0 3 0,-2 3 0,0 4 0,0-3 0,1-3 0,0-4 0,0 2 0,-1 0 0,0 4 0,-2-3 0,2 0 0,0-5 0,2-2 0,0-10 0,0 4 0,1-6 0,-1 7 0,0 2 0,0-1 0,1-4 0,-1 0 0,1-4 0,-1 4 0,-1 2 0,-2-1 0,-3 0 0,-1-1 0,0 0 0,3 2 0,1 2 0,1 1 0,-1-2 0,-2-2 0,-4-3 0,0 0 0,0-1 0,3 3 0,4 5 0,3 10 0,0-4 0,2 7 0,2-4 0,0 1 0,1-1 0,0 0 0,-4-2 0,0-2 0,-1 0 0,-1 0 0,1 1 0,1 2 0,-1 2 0,1-1 0,-2 1 0,1-4 0,-1 0 0,1-3 0,-1 4 0,0 1 0,-2 5 0,0 0 0,0 5 0,1-5 0,-1-1 0,2-5 0,-1-2 0,1 0 0,-1 4 0,-2 5 0,1 3 0,1-1 0,6-9 0,6-8 0,5-6 0,5-3 0,5-1 0,-2 3 0,-3 2 0,-11 5 0,-7 2 0,2-2 0,-1-1 0,5-4 0,2-1 0,0 1 0,-1 0 0,0 3 0,-6 2 0,0 2 0,-5 6 0,0-1 0,0 4 0,0-5 0,0-1 0,0 1 0,0 0 0,-2 2 0,-1 0 0,-2 2 0,-2 0 0,1-1 0,1-2 0,3-1 0,1-2 0,-4 2 0,-4-1 0,-6 3 0,-3-2 0,2 1 0,3-3 0,5 1 0,5-1 0,-1 0 0,-2-1 0,-1 1 0,-4-1 0,5 0 0,1 0 0,4 1 0,1 3 0,1-1 0,-3 3 0,1-3 0,-1 0 0,0-1 0,16-7 0,-3 1 0,15-7 0,-6 4 0,1 1 0,-6 2 0,-6 2 0,-5 1 0,-3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16.9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24575,'8'0'0,"-3"0"0,1 1 0,-1 0 0,2 0 0,-1-1 0,-1 1 0,1 0 0,-2 0 0,1-1 0,-2 0 0,1 0 0,0 0 0,1 0 0,-2 0 0,0 0 0,6 0 0,-2 1 0,4-1 0,-5 1 0,-1-1 0,4 1 0,-2-1 0,5 1 0,-3 0 0,6 1 0,5 1 0,-6-1 0,-2 1 0,-13 1 0,0 0 0,-3 2 0,2-3 0,0-1 0,2-2 0</inkml:trace>
  <inkml:trace contextRef="#ctx0" brushRef="#br0" timeOffset="1">426 91 24575,'15'0'0,"-2"0"0,-3 0 0,-5 0 0,1 0 0,-3 0 0,-1 1 0,4 1 0,-4 0 0,0 1 0,-16-3 0,3 2 0,-8-2 0,11 1 0,3-1 0,0-2 0,3 1 0,-2-2 0,1 0 0,-4-4 0,0 0 0,-2 0 0,3 4 0,1 2 0,0 1 0,1 0 0,2 0 0,0 0 0,2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17.0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117 21 24575,'20'-6'0,"-8"3"0,-1-1 0,-8 2 0,1 0 0,0 1 0,-1-1 0,-2 1 0,-10 4 0,0-1 0,-7 3 0,7-2 0,2-1 0,4-1 0,-1 1 0,-1 1 0,-12 3 0,-4 0 0,-4 0 0,2-1 0,9 0 0,5-3 0,5 1 0,5-3 0,9-1 0,2-1 0,4-2 0,-1 1 0,-6 0 0,-2 3 0,0 20 0,0 11 0,-1-1 0,-1 2 0,0 0 0,-1-1 0,4 22 0,-7-20 0,0-24 0,5-21 0,3-9 0,4-16 0,-2-3 0,-4 10 0,-5 12 0,-1 13 0,-5-2 0,-7-16 0,-3-7 0,-5-4 0,3 11 0,3 10 0,7 7 0,10 4 0,3 2 0,5-1 0,-3 0 0,-4 1 0,0-2 0,-2 2 0,5-1 0,-1-1 0,2 2 0,-5 0 0,-3 0 0,0 2 0,-1 0 0,0 2 0,0-1 0,-1 1 0,0-3 0,-1 0 0,0 0 0,0-1 0,1 1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17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112 169 24575,'-10'-14'0,"1"2"0,0 0 0,-1 2 0,3 2 0,-1 2 0,2-5 0,-3-1 0,2-2 0,-3 0 0,3 6 0,3 2 0,1 1 0,2-4 0,1 0 0,0-2 0,0 6 0,-1 2 0,-4 4 0,3 0 0,-2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17.0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104 220 24575,'0'-11'0,"0"0"0,0-3 0,0 1 0,0 3 0,0 3 0,0 1 0,-2-2 0,0 1 0,0-1 0,0 2 0,1 0 0,-1 0 0,1 1 0,-1 1 0,1 0 0,0-1 0,3-3 0,2-4 0,4-5 0,0 2 0,0 4 0,-6 5 0,-1 6 0,-5 4 0,2 0 0,-3 1 0,2 1 0,-1-1 0,1 0 0,0 1 0,1-3 0,0 0 0,1-1 0,-1 2 0,1 3 0,-1 0 0,0 2 0,-1-2 0,1-3 0,1 0 0,0-2 0,-1 1 0,-1 3 0,-2 0 0,-2 4 0,-1-1 0,0 0 0,-1 0 0,3-2 0,2-2 0,2-2 0,1-1 0,-2 0 0,1 1 0,-1 2 0,-1 1 0,0 1 0,0 1 0,3-4 0,-1-2 0,10-13 0,-2 1 0,7-10 0,-3 4 0,-3 2 0,1-2 0,-6 6 0,0 1 0,-1 5 0,0 1 0,-1 0 0,0-6 0,0-3 0,0-3 0,0 3 0,0 3 0,1 1 0,0 0 0,1-1 0,0 2 0,-1 1 0,0 4 0,-4 8 0,2-2 0,-3 3 0,1-2 0,0 0 0,0 1 0,0 1 0,0-1 0,1 0 0,-1-2 0,2 0 0,0-1 0,0-1 0,0-1 0,0 0 0,0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17.0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3 181 24575,'3'9'0,"-2"-3"0,2-1 0,-2-2 0,0-2 0,2 3 0,3 1 0,-1 0 0,4 1 0,-4-2 0,-2-1 0,-1 1 0,-2 3 0,0 0 0,0 0 0,0-9 0,0-10 0,1-3 0,-1-4 0,1 2 0,-1 5 0,0 0 0,0 5 0,0 1 0,0 2 0,-1-1 0,0-1 0,0-2 0,-2 0 0,2 1 0,-1 0 0,1 3 0,0 2 0,-1 2 0,1 5 0,-1 2 0,1 3 0,0-1 0,0-4 0,1-1 0,0-3 0,-1 0 0,1 2 0,0 2 0,0 1 0,2 0 0,-2-3 0,0-2 0,2-4 0,-2-4 0,1-9 0,-3 0 0,-1-3 0,-1-2 0,-2 2 0,1 1 0,0 3 0,2 6 0,2 1 0,0 0 0,0 3 0,1 0 0,0 4 0,0 9 0,0-1 0,0 5 0,0-6 0,0-1 0,0 0 0,0 1 0,1 4 0,0 2 0,-1 0 0,2 2 0,-2-2 0,1-1 0,-1-3 0,1-3 0,0-2 0,-1 0 0,2-1 0,-1 1 0,0 0 0,1 1 0,0 0 0,3 3 0,0 1 0,1-2 0,-2-1 0,-3-3 0,0 1 0,-1 1 0,0 0 0,1-1 0,-1-1 0,0 0 0,0 1 0,1 0 0,0 1 0,0-1 0,-1 1 0,0 6 0,2-1 0,0 7 0,2-5 0,-1-3 0,-1-5 0,0-1 0,9 2 0,-1-2 0,9 2 0,-7-2 0,-2 0 0,-5-1 0,-2 0 0,-3 0 0,2 3 0,-1 0 0,2 1 0,0-1 0,-1-2 0,0-1 0,2 1 0,1 2 0,0-1 0,0 0 0,-3-1 0,5 6 0,0-1 0,8 7 0,1-3 0,-2-3 0,-3 0 0,0 1 0,-2 2 0,-1-1 0,-1-1 0,-5-4 0,0-3 0,0 2 0,1 0 0,1 2 0,3 2 0,-3-4 0,1 2 0,-4-1 0,-1-3 0,-3-6 0,1-5 0,-2-2 0,2 4 0,2 3 0</inkml:trace>
  <inkml:trace contextRef="#ctx0" brushRef="#br0" timeOffset="1">69 251 24575,'0'0'0</inkml:trace>
  <inkml:trace contextRef="#ctx0" brushRef="#br0" timeOffset="2">268 469 24575,'2'-14'0,"0"4"0,-1 5 0,-1 5 0,0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6:48.68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40 1009,'1'-11,"0"2,0 1,0 3,0-1,0 1,0 1,0 1,0 0,0 0,0 1,0-2,1 0,0-2,0 1,1-2,-2 2,1-1,-2 2,1 2,-1 1,1-1,-1 0,2-4,-1 1,1-1,0 1,-1 0,1-1,-1-1,1 0,-1-1,-1 2,0 1,0 2,1 2,-1-1,0 0,0 0,0 0,-1 0,1 0,0 0,0 0,-1 0,0-1,0-2,0 0,-2-2,1 2,0 0,0 2,1 2,-2 5,-2 4,-3 4,1 0,-1-2,2 0,2-1,1 1,0-2,2-1,0-1,1 0,-1 0,1-1,-1 2,0-2,1 0,-1-1,1 0,-1 2,0 0,0 1,0 2,-1-1,0 0,0 1,1-4,0 0,1-3,0-2,-1-7,2-1,-1-6,2-1,-1 2,1-1,0 5,1 2,-2 3,2-1,0-1,1 1,1-2,1 1,0-1,0 0,1 1,-1-2,-1 1,0 1,0-1,-1 2,1-1,0 0,2-3,1-1,0 1,0-2,0 2,0-1,0 1,1 0,-2 2,-1 2,-2 0,-1 1,0-1,0 2,0-1,-1 1,0 0,1 0,-1 0,1-1,-1 1,1-1,0-1,0 0,4-3,-1 0,1 1,-3 3,-1 0,1 1,1-1,3-1,-2 0,0 1,-3 1,-1 2,-2 0,2-1,1-1,0 1,1-2,-1 2,0 0,-2 0,0 1,-1-3,2 0,-1-3,1 5,-2 1,1-1,0 0,0-2,-1 0,1 1,0 0,-1 0,1 0,-1 1,1 1,-1-1,1 1,0-2,0 1,0-1,1 1,0-2,2 0,-1 0,1 0,0 0,0-1,0 2,-1-1,-1 1,0 0,-1 0,1 0,0 0,1-1,0 0,0-1,0 1,0 0,1-1,-2 1,1-2,-1 2,0-1,-1 1,1 1,0-1,0 0,-1 0,1 1,-2 1,1 1,-1-2,1 1,0-1,-1 0,1 0,0-1,-1 0,2 1,-1 0,1-1,-1 1,0 0,-1 1,0 0,0 0,0 1,0-2,-1-1,1 0,0-1,-1 3,1 0,2-3,1 0,2-3,-1 1,0-1,-1 2,-2 2,0 2,-1 1,1-2,-1 1,0-2,0 0,0 1,0 0,0 0,0 1,0 1,1-2,-1 1,2-2,-1 1,0-1,0 0,0 1,-1 0,1 1,-1 1,1-1,-1 0,1 0,-1-1,1 2,-1-1,0 0,1 0,-1 0,0 0,0 0,1 0,-1 0,0 0,0 0,0 0,0 0,0 0,1 0,-1 0,0 0,0 0,1 0,-1 0,1 0,-1-1,0 1,1 0,-1 0,1 0,-1 0,1 0,-1 1,1-1,-1 0,1 0,0 0,-1 0,1 0,-1 1,1-1,0 0,0 0,0 0,-1 1,1-1,1-4,-1 1,2-3,-1 4,-1 0,0 1,0 0,1 0,-2 1,1 0,0 1,0-2,0 2,0-2,0 2,0-1,0 0,0 0,0 0,0 0,-1 1,1-1,0 0,-1 0,1 1,0-1,-1 0,1 0,0 0,0 0,0 0,0 0,0 1,0-1,1 1,-1-1,0 0,1 0,-1 0,0 0,0 1,1-1,-1 1,0-1,0 1,1-1,-2 1,1-1,1 0,-1 1,0 0,1-1,-1 1,1 0,0 0,-1-1,1 1,-1 0,1 0,-1 1,1-1,0 0,0 0,0 0,-1 0,1 0,0-1,0 1,0-1,0 1,-1 0,1 0,-1 0,1 0,0 1,-1-2,1 1,-1 0,0 0,1-1,-1 1,1 0,0 0,0 0,0 0,-1 0,1 0,0 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17.0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0 423 24575,'4'-14'0,"-1"-2"0,-2-2 0,0-3 0,-1-9 0,1 4 0,-1-2 0,1 5 0,-1 10 0,2 1 0,7 3 0,3-2 0,9-5 0,2-3 0,0 2 0,1-5 0,-8 8 0,-4 1 0,-5 4 0,-5 5 0,-1 0 0,1 0 0,0-1 0,1-2 0,0 1 0,-1 1 0,0-2 0,0 1 0,-1-2 0,0 4 0,-1 2 0,1-1 0,0-2 0,-1 0 0,1-1 0,0 2 0,-1 1 0,0 1 0,0 0 0,-3 4 0,-3 4 0,-7 4 0,-1 1 0,-3 2 0,2 0 0,1 0 0,2-2 0,2 0 0,5-5 0,1 0 0,-1 4 0,-1 4 0,-3 5 0,3-1 0,0 0 0,3-3 0,1-3 0,0-1 0,1-4 0,0 0 0,1 1 0,-3 3 0,0 5 0,-1 2 0,0 3 0,1-7 0,1-4 0,1-10 0,0-9 0,0 3 0,1-2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17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24575,'-2'2'0,"1"9"0,1-7 0,0 7 0,0-7 0,0 0 0,0 0 0,0-1 0,-1-1 0,1 0 0,-1 3 0,1 3 0,0 1 0,0 0 0,0-5 0,0 2 0,1-1 0,-1 0 0,1-2 0,-1 2 0,0-3 0,1 1 0,0-1 0,-1-1 0,1 2 0,-1 3 0,1 1 0,1 3 0,0 0 0,-1-2 0,1-2 0,-2-3 0,0-2 0,0-1 0,0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17.0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61 24575,'1'-5'0,"-1"0"0,0 0 0,0 2 0,0 0 0,0 2 0,0-1 0,1 0 0,-1 0 0,1-5 0,0-1 0,-1 1 0,1 0 0,-1 6 0,1-1 0,0 2 0,-3 1 0,2 1 0,-3 3 0,0 0 0,-1 1 0,-1 1 0,0 0 0,2-1 0,0-3 0,2-1 0,0 0 0,0 1 0,1-2 0,0 3 0,-1 1 0,1 1 0,-1 2 0,1-2 0,0 0 0,0-3 0,0-1 0,0 0 0,0 1 0,1 3 0,0 1 0,1 5 0,0-5 0,0 0 0,-2-6 0,0-1 0,0-2 0,0 0 0,0-1 0,1 1 0,-1-1 0,1-1 0,0 0 0,-1 1 0,1-1 0,-1 1 0,1 1 0,-1-1 0,0 1 0,0 1 0,1-2 0,-1 2 0,0-1 0,1 0 0,-1-3 0,0-6 0,-2-2 0,0-2 0,0 7 0,2 4 0,-2 3 0,1 1 0,-1 0 0,2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17.0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114 114 24575,'-2'3'0,"1"-2"0,0-2 0,0 0 0,1-1 0,1 0 0,-1 1 0,1-1 0,-1 1 0,0-1 0,0 0 0,0 1 0,-4-4 0,0-1 0,-5-5 0,1 1 0,0 1 0,3 2 0,3 3 0,0 2 0,-2-1 0,-1 0 0,0 1 0,1-1 0,1 3 0,2 0 0,0 1 0,0 1 0,1 0 0,0 0 0,-1-1 0,1 1 0,-1-1 0,1 1 0,0-1 0,0 1 0,0 1 0,3 3 0,0-1 0,1 1 0,-3-3 0,9 10 0,-7-10 0,6 9 0,-9-14 0,0 0 0,0 0 0,0 1 0,0-2 0,0 1 0,0 0 0,0 0 0,1 1 0,-1-1 0,1 1 0,-1-1 0,0 1 0,-1-3 0,0-4 0,-1-4 0,-2 2 0,2 0 0,-1 7 0,-3-3 0,-2 2 0,-3-1 0,-3 0 0,5 2 0,1 1 0,4 0 0,4 1 0,0 0 0,0-1 0,0 0 0,0 0 0,-2 4 0,1-2 0,-1 2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17.0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4 131 24575,'1'-3'0,"-1"1"0,1 0 0,0-2 0,0-1 0,2-2 0,-2 1 0,1 1 0,-2 2 0,2-7 0,0 3 0,2-7 0,-1 6 0,-1 4 0,-1 0 0,0 3 0,-2-2 0,1-3 0,-1 1 0,1 0 0,0 2 0,0 0 0,0 1 0,1-1 0,0 1 0,0-2 0,0 0 0,0 0 0,0 2 0,-3 3 0,1 2 0,-2 1 0,1-1 0,0 0 0,1-2 0,1 0 0,-2 2 0,1 1 0,-2 1 0,2-1 0,0-2 0,0 0 0,1-1 0,-1 1 0,1 1 0,0 0 0,0-1 0,0 0 0,0 1 0,1 2 0,3 2 0,-1-1 0,2 2 0,-2-4 0,2 0 0,-2-2 0,0 0 0,0-1 0,-2-1 0,0-2 0,-1 0 0,1-1 0,-2-2 0,0 1 0,-1 0 0,0 0 0,1 3 0,0-1 0,0-1 0,-1 0 0,1-1 0,0 2 0,0 1 0,0-1 0,-5 1 0,3 0 0,-4-1 0,4 2 0,0-1 0,0 1 0,0-1 0,2 0 0,0 1 0</inkml:trace>
  <inkml:trace contextRef="#ctx0" brushRef="#br0" timeOffset="1">132 224 24575,'0'0'0</inkml:trace>
  <inkml:trace contextRef="#ctx0" brushRef="#br0" timeOffset="2">95 197 24575,'0'0'0</inkml:trace>
  <inkml:trace contextRef="#ctx0" brushRef="#br0" timeOffset="3">85 238 24575,'0'0'0</inkml:trace>
  <inkml:trace contextRef="#ctx0" brushRef="#br0" timeOffset="4">99 233 24575,'0'0'0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17.0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0 24575,'-1'3'0,"0"0"0,1-1 0,0 1 0,-1 0 0,1 0 0,-1 1 0,1-1 0,-1 0 0,0-2 0,1 1 0,-1 5 0,0 1 0,0 2 0,0-2 0,1-3 0,-1-2 0,1-1 0,-1-1 0,1 0 0,0 0 0,-1 0 0,1 1 0,0 0 0,0 0 0,-1-2 0,1 1 0,-1-1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17.0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8 24575,'1'2'0,"4"5"0,5-1 0,3 2 0,-2-1 0,-4-4 0,-5-1 0,0-1 0,1 1 0,5-1 0,-1 1 0,5-1 0,-2 0 0,0 0 0,-4-1 0,-2 3 0,-5 4 0,1 0 0,-1 3 0,0-6 0,1-2 0,-1-1 0,0-1 0,-2 0 0,0 1 0,-2 1 0,1-1 0,-2 1 0,1-2 0,0 2 0,1-2 0,0 1 0,1-1 0,0 1 0,-1-1 0,-2 0 0,0 0 0,0-1 0,3 1 0,0-3 0,2 1 0,-3-2 0,-3-1 0,0 1 0,-2 0 0,2 2 0,0-1 0,0 2 0,2-1 0,0 2 0,3-1 0,0 1 0,-1-1 0,-1 0 0,0 1 0,0-1 0,-2 0 0,0 0 0,1 0 0,-2 1 0,-19 0 0,4 0 0,-9 0 0,17 0 0,10 1 0,4-1 0,8 0 0,4-1 0,5 1 0,11-2 0,0 1 0,-3-1 0,-8 0 0,-11 2 0,3 1 0,1 0 0,5 0 0,-1-1 0,-2-1 0,-5 1 0,-1-1 0,-5 0 0,1 1 0,0-1 0,2-1 0,-2 1 0,1-1 0,-2 2 0,-9 0 0,-4 0 0,-3 0 0,3 0 0,7 0 0,-1-1 0,0 0 0,-8-1 0,-1-1 0,0 1 0,4 0 0,6 2 0,2-1 0,0 1 0,-1-1 0,1 1 0,-1 0 0,1 0 0,-1 0 0,-5-1 0,-6-1 0,-5 1 0,-3 0 0,0 1 0,8 0 0,6 0 0,8 0 0,10-2 0,-2 1 0,4-2 0,-6 2 0,-2 1 0,3-1 0,2-1 0,0 1 0,-1-1 0,7 0 0,-4 1 0,4-1 0,-9 2 0,-3-1 0,3 1 0,-1-1 0,1 1 0,6-1 0,14 0 0,8 0 0,19-2 0,-22 3 0,-6-1 0,-21 2 0,-5 0 0,0 1 0,-2 2 0,-6 3 0,-4 4 0,1 0 0,1-1 0,4-3 0,3-3 0,2-2 0,1-1 0,1-1 0,0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5:17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56 141 24575,'1'-2'0,"1"1"0,-2-1 0,1 1 0,0 0 0,0-1 0,-1-2 0,0-2 0,0-1 0,0-2 0,0 1 0,-1 2 0,0 1 0,1 1 0,-1 2 0,0 1 0,-1 0 0,0 0 0,-1-2 0,0 1 0,0 0 0,1 1 0,0-1 0,0-2 0,0-1 0,-1 1 0,2 1 0,0 1 0,0-2 0,-1-1 0,0 0 0,0 0 0,1 2 0,0 0 0,0 0 0,-2-2 0,-3 0 0,1-1 0,1 2 0,2 2 0,1 2 0,0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6T17:08:54.752"/>
    </inkml:context>
    <inkml:brush xml:id="br0">
      <inkml:brushProperty name="width" value="0.14111" units="cm"/>
      <inkml:brushProperty name="height" value="0.14111" units="cm"/>
      <inkml:brushProperty name="color" value="#33CCFF"/>
    </inkml:brush>
  </inkml:definitions>
  <inkml:trace contextRef="#ctx0" brushRef="#br0">0 51 24575,'12'-4'0,"-5"2"0,13-4 0,5 1 0,15-1 0,-2 0 0,-6 3 0,-13-1 0,16 3 0,0-2 0,16 2 0,-9 0 0,-9-1 0,-12 2 0,-7-1 0,-9 0 0,-1 0 0,18 1 0,11 0 0,11 0 0,7 0 0,-21 0 0,-8 0 0,-10 0 0,26 0 0,41 0 0,-27 0 0,3 0 0,-2 0 0,0 0 0,33 0 0,-41 0 0,-16 0 0,-14 0 0,-8 0 0,4 0 0,1 0 0,5 0 0,3 0 0,0 0 0,-2 0 0,-8 0 0,3-1 0,33 0 0,28 0 0,13 3 0,-35-2 0,-2 0 0,14 3 0,-15-3 0,-22 0 0,6 0 0,4 0 0,32 0 0,-9 0 0,15 0 0,-15 0 0,0 0 0,-23 0 0,-2 0 0,19 0 0,16 2 0,7 1 0,9 2 0,-28-3 0,-6 2 0,-22-4 0,-21 2 0,9-4 0,8 1 0,6-2 0,-2 3 0,-14-2 0,-8 2 0,-2 0 0,4 0 0,17 0 0,7 0 0,13 0 0,-6-2 0,-6 2 0,-10-2 0,-6 2 0,-9 0 0,-1 0 0,27 0 0,23 0 0,13 0 0,20 0 0,-47 0 0,-2 0 0,-16-2 0,-12 0 0,0 0 0,-11 0 0,-5 2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6T17:08:58.622"/>
    </inkml:context>
    <inkml:brush xml:id="br0">
      <inkml:brushProperty name="width" value="0.14111" units="cm"/>
      <inkml:brushProperty name="height" value="0.14111" units="cm"/>
      <inkml:brushProperty name="color" value="#33CCFF"/>
    </inkml:brush>
  </inkml:definitions>
  <inkml:trace contextRef="#ctx0" brushRef="#br0">0 37 24575,'45'-4'0,"3"2"0,22 0 0,-8 2 0,-5 0 0,-11 0 0,6 0 0,-12-2 0,-2 1 0,-9-1 0,-14 2 0,1-1 0,28-2 0,4 2 0,8 0 0,8 0 0,2 0 0,6 2 0,-1 0 0,-14-1 0,-7 1 0,1 1 0,-14-2 0,-18 0 0,3 0 0,8 0 0,1 0 0,3 0 0,-9 0 0,-4 0 0,3 0 0,18 0 0,23 0 0,1 0 0,0 0 0,-21 0 0,-16 0 0,-7 0 0,-12 0 0,11 0 0,2 0 0,21 0 0,2 0 0,0 0 0,-11 0 0,-14 0 0,-11 0 0,8 0 0,28 0 0,34 0 0,18 0 0,-37 0 0,-1 0 0,27 0 0,-13 0 0,-38 0 0,-11-2 0,21 2 0,43-2 0,8 2 0,-40 0 0,-1 0 0,13 0 0,-19-1 0,-26 0 0,-15 0 0,-6 1 0,22 0 0,38 0 0,21 0 0,-29 0 0,-1 0 0,21 0 0,-22 0 0,-31 0 0,-10 0 0,-3 0 0,3 0 0,-1-2 0,30 2 0,27-1 0,32-2 0,-1 2 0,-29-3 0,-37 3 0,-22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6:48.68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572 0,'0'8,"0"-2,0-2,0 0,0-1,0-1,0 0,0 0,0 1,-1 0,1 0,0-1,0 0,0-1,0 2,0-2,-1 1,1 0,0 0,0 0,-1 0,1 0,-1-1,1 1,-1 0,0 0,1 0,-1-1,0 2,0-1,1-1,0 1,-1 1,0 0,0 1,1-1,0 1,-1-1,0 0,1-1,-1-1,1 1,0 0,-1 2,1-1,-1 1,1-1,0 0,0-1,0 0,0 0,-1 1,2 0,-1 1,1-2,-1 0,0 0,1 0,-1-1,1 1,0 0,0-1,0 1,0-1,0 1,1 1,0 0,0 0,0-1,-2-1,1 1,0-1,0 2,1-2,-1 1,0-1,-1 2,0 0,0 2,-1-2,1 0,0-1,0 0,1 1,1 3,1 0,0 0,-2-3,-1-2,0 1,-1-1,-1 2,0-1,-1 0,2-1,-1 0,-1 0,-3 1,-1-1,0 0,0 0,3-1,1 0,2 0,-1 1,-6-1,-2 0,-4 1,6 0,1 0,5 0,0-1,0 1,-1 0,0 0,0 0,1 0,0 0,1 1,0-1,-1 1,1 0,0-1,0 1,-1-1,0 1,-1 1,0-1,1 0,-1-1,2 0,-1 0,1 0,7-9,-1 2,5-6,-3 5,-3 4,0 0,0 1,1-2,1 0,2-2,1-1,-2 2,-2 0,-1 2,-2 1,1 1,-1 0,0 0,-1 4,-1 1,-2 5,1 1,-2 1,1 1,0-2,1-3,0-4,1-2,-1 1,1 0,-1 0,0 0,-1-2,0 2,0-1,-3 1,1-1,-3 1,2 0,-2-1,3 0,0 1,0-1,1 0,1 1,1-1,0 0,0 1,0 0,-1 0,-1 0,-1 2,-1 1,0-1,0 1,0-1,2-1,0-1,1 0,0-1,1 1,-2 0,1 0,-1 0,1 0,0-1,1 0,-1 2,-1 1,-1 3,-1 0,1 2,0-1,2 1,0 0,2-1,-1-4,1-1,-1-2,0 1,-1 0,-1 0,0 0,0 0,0 0,2 0,-1-1,1 0,0 1,-1 0,-1 0,0 1,1-1,0 0,1 0,-1 0,1-1,-2 3,0 0,-2 1,1-2,3-2,6-5,-1 0,4-2,-5 3,-1 1,0 0,-1 1,3 0,0-1,3 0,-2 1,-1-2,0 1,0-1,-1 1,-1 0,-1 2,-5 2,-2 2,-5 3,0-1,0 1,2-2,1-1,4 0,1-3,1 1,1-1,0 0,-1 1,-1 1,0 0,0 1,1-1,0 0,1 0,0 0,-1-1,1 0,0 0,0 2,0-1,0 2,-1-1,0 1,1-1,-1 0,-1-2,1 1,0 0,-1 0,-1 0,0 0,1 0,-1 0,0 0,1 0,1-1,1 0,-3 3,-1 0,-2 3,3-2,1-2,2-2,10-4,1-1,10-4,-5 1,-1 2,-6 0,-1 0,-3 1,-1 1,-1-1,0 1,-1 1,0 0,0-1,0 0,1 0,0-1,0 0,0 0,1 0,0 0,0 0,1-1,0 0,-1 0,0 0,-1 0,0 1,-1 2,0-1,0 1,0-1,1 0,0-1,-1 1,2-2,-1 1,0-1,0 2,1-2,0 1,0-1,1 0,-2 1,-1 0,0 1,0 0,0 0,0 0,1-3,0 1,0-1,0 1,0 0,-1-1,0 1,-1 0,1 2,-1 0,0 0,-5 6,-3 3,-3 4,-2 4,1-2,1 0,1-1,2-2,3-1,0 0,1-1,1-1,0 1,0-2,1 0,-1-2,1 0,-2 1,1 0,-2 1,1 0,-2 1,2-1,-1 0,0 0,1 0,0 0,0 0,1 0,0-1,1 0,0-2,1 0,-1 0,0 0,0 1,-1 1,2 0,-1 2,1 0,0-1,1 0,-1-3,1 0,0-2,0 2,-1 1,0 4,1 1,-1 0,0-1,1-2,-1 0,0-3,1-1,-1-1,5-8,-1 1,3-7,-2 3,1 1,1 0,-1 0,1-1,-2 2,-1 1,0 1,-2 3,-1 1,1 1,0 0,1-2,0 1,0-1,0 0,0 1,-1 1,-7 9,1 0,-8 11,3-3,-2 2,4-3,0-2,5-3,0-4,2-1,0-2,0-1,1 1,-1 1,0 1,0 0,0 1,1 0,0 0,0-1,0-2,0-2,-1 2,0-1,1 1,-1 0,0-2,1 1,-1 0,1 0,-1 0,1-1,-2 3,1 0,-1 0,1 1,0-3,0 2,1-3,-1 2,1 1,-1 0,1 3,0 0,0 0,0 0,0-2,0-2,0-1,0-1,0 1,0 0,0 2,-1-1,1 1,0-2,-1 2,1-1,-1-1,1 1,-1-1,1 0,-1-1,1 1,-1 1,0-1,-1 0,1 1,0 0,-1 0,1 0,0 0,0-2,0 2,1 1,-1 0,0 1,0-2,1 1,-1-1,1-1,0 1,0 0,0 0,-1 1,1 0,0 0,-1 1,1-1,-1 1,0 0,1 1,-1-3,1 1,0-2,0 1,0-1,0-1,0 1,0 1,0 0,0 0,0 0,0-1,0-1,0 2,0 0,0 0,0 0,0-1,-1-1,1 2,0-1,-1 0,1 0,-1 0,0 1,1-1,-2 3,1-2,-2 0,1 1,0 0,0-1,1 0,0-2,0 1,1-1,-1 1,1 0,0 0,0 0,-1 2,1 1,1 1,-1-1,0-2,0 0,-2-2,0 0,-1 0,1 0,-1 1,2-1,-2 0,-1-1,0 1,-1-1,3 0,5-5,2 2,2-3,-3 4,0 0,-1 0,0 1,0-1,0 0,-1 0,-1 0,0 0,0 1,0-1,0 0,-5 6,2-1,-4 3,3-5,2 0,-1 0,-1-1,-1 1,0-1,-1 0,-1 0,-3 0,-5-1,-1 1,0-1,3 0,5 1,3 0,2 0,2 0,-3-4,-1 0,0-1,-1 0,2 2,0 1,2 0,0-1,2 0,-1-1,0 2,0 0,0 0,1-1,-1 0,0 0,1 0,-1 2,0-2,1-1,0 0,0-1,-1 0,1 0,-1 0,1 0,0 1,-1 1,-4 8,1-2,-4 7,3-5,2 0,0 0,1-2,0 0,1-1,-1 1,0 0,-1 0,1 0,-1 0,0 1,1-1,-1 0,2-2,4-6,-1 1,3-5,-3 4,-1 0,0 0,0 1,-1-1,1 1,-2-1,1-1,0-1,0-2,0 2,-1 1,1 0,0 1,0-1,0 0,0-2,0 0,0 0,0 0,0 2,0 1,0 1,0-1,0-2,1 0,0-1,0 0,1-1,-2 0,1-2,0 0,-1 3,0 2,-1 3,1 0,-1 0,1 0,-1 0,0 2,1-1,-1 0,1-1,-1 1,1-1,-1 2,-3 12,2-1,-3 11,3-5,1-1,0 2,0-3,1-1,-1-3,0-3,0-1,1-1,-1 0,0-1,0 0,0 1,1 1,-1 0,1-2,0-1,-1-3,6-7,-1 0,11-15,2-5,-9 11,1 0,1-6,-1-1,-2 4,-2-1,1 0,0 0,1-7,-3 9,-2 10,-2 1,0 3,0 3,-1 0,1-3,-1 2,0-1,-6 14,1 0,-9 14,0-1,-2 4,2 0,3-1,4-8,3-4,2-7,2-4,0-2,0-1,0 1,0 0,-1 1,1-1,0 1,0 1,0 1,0 0,0 3,0-1,0-1,0-2,0-2,0 0,0 0,0 1,0 0,0-1,0 1,1-2,0 2,1 1,2 1,1 1,-1-3,0-1,-2-1,-4 2,-1-1,-2 2,3-2,0-1,1 0,0 0,0 1,0 0,-1 0,1-1,0 1,-1-1,1 0,-1 1,1-2,8-5,-1 1,11-8,-4 4,0-1,-4 0,-2-2,-3 1,-1 2,-2 2,0 4,-1 1,1-1,-1 0,1-1,-1 1,1 0,-1-1,1-1,-1 0,0-1,-1 1,1 0,-1 1,0 1,1 1,-1-3,1-3,0-4,-1-5,1 0,0-2,0 4,-1-1,0 5,0 1,0 1,0 3,0-2,0 2,0 0,0 1,1 2,-1-1,1 2,-12 12,2-1,-11 14,5-3,-1 3,3-2,3 1,6-6,0-2,4-3,1-3,0 1,0-1,0 1,0-1,1-1,-1-2,0-2,0-1,0-1,0-1,0 2,0-1,1 1,-1-2,1 0,5 2,5 2,3 1,2 1,0 0,-7-2,-2-2,-6-1,-7-2,-1 0,-3 1,3-1,3 0,1 0,2 0,-2 0,-3 2,-5 0,0 2,1-1,3-1,3-1,4-2,5-6,2-5,4-6,2-8,-2-4,-2-4,-4 4,-4 2,-3 11,-1 3,1 8,1 3,0 1,0 1,1-2,-2 0,0-3,0 0,0 0,1 1,1 2,0 2,0-2,0-2,1-1,-2-2,1 1,-1 1,0 1,1 3,-1 1,-1 4,-3 4,-2 4,0 1,2-3,2-4,2-2,1-3,1-6,0-3,1-6,-2-2,1 2,-1 3,-1 3,0 3,0 0,0 1,0 2,1 1,0 1,0-2,1 1,-1-1,1-1,-1 1,1 0,-1 1,1 1,0-2,0-1,0-1,0 1,0-1,-1 1,1 0,0-2,1 0,-1-3,0 1,-1 0,1 2,-1 2,0 0,0 1,1-2,-1 0,1-1,0-1,-1 1,1 0,0 1,-1-1,2-1,-1-1,-1 1,1 1,0 1,0 1,1-1,1-3,1-1,2-3,-2 1,0 1,0 1,0 1,0-2,1 1,0 0,0 0,0 2,-2 2,-1 1,0-1,0 3,-1-1,0 2,-3 8,1-1,-1 7,1-1,0 1,1 1,0 4,-1-4,1 4,1-2,-1 3,0-1,0 0,-1 0,0-2,-1 3,0-4,1 2,0-5,1-1,-1-3,1-5,0-1,0 0,0 1,-1 0,1 0,-1-1,-1 0,0 1,-2 1,1 0,0 0,1-1,2-2,2-7,1 0,5-9,0-2,0-1,1 0,-3 0,-1 2,-1 0,-2 0,-1 2,-1 0,-1 2,1 3,-1 4,0 1,1 2,-1 1,1-1,0-1,-1-1,1 0,0-2,1-3,0-3,0 0,-1 0,1 2,-1 4,0 1,0 3,-5 10,0-1,-3 7,2-1,0-2,0 5,1 1,1 2,2 4,1-2,0 0,2 0,-1-6,0-3,0-3,0-4,0-2,0-1,0 1,0-1,0 0,3-13,1-13,3-11,-2 10,0-1,-1 8,0 1,0-1,0 1,1-1,-3 8,-1 3,-1 4,0 2,0-2,0-2,1 0,-1-1,0 2,0 1,0 1,0-1,0 1,0 0,0-1,0 1,0 0,-2 0,0-1,-1-2,-3-3,1-1,0 0,1 1,3 1,0 2,1 0,1 0,-1 1,1 1,-3 10,1-2,-2 7,2-1,-1-1,1 1,0-4,0-1,0-1,1 1,-1 1,1 0,-1 2,0-1,0-1,-1-1,1 0,-1 0,1 1,0-1,1 0,0-3,0-1,3-10,1-1,2-6,1-1,-1 5,2-3,-3 4,1 0,-2 3,0 2,-2 2,1 1,-1 0,3 0,3-2,6-3,1-1,0 0,-2 1,-4 1,-1 1,-1 0,1 0,1-1,0-1,0 0,-3 2,-1 1,-2 1,-1 1,-1 1,1 0,0-1,0 0,0 0,0 1,-1 0,0 0,0-1,2 0,2-3,3-3,3-2,1-1,2 0,-1 1,-2 2,-2 3,-2 0,-1 2,-1 0,-1 0,0 0,-1 0,0 0,2-1,-1 0,1-1,1 1,-2 0,0 1,-1 1,0 0,0 0,-1-1,2 1,-2-1,0 2,-8 6,-4 3,-12 8,-4 1,0-2,-1 1,8-7,6-1,5-4,3-1,1-1,0 0,0 1,0-1,-1 1,-1 0,-1 0,-1-1,-1 2,1-1,0 1,2-1,-1 1,1 0,0-1,-1 1,0-1,0 0,0 0,-1 0,1-1,1 1,0 0,1 0,0 0,0 0,0 0,2-1,-1-1,2 0,-1 0,0 0,-1 0,-1 1,1 0,1 0,-1 0,0 0,2-1,0 0,7-8,-2 4,5-6,-3 5,1 1,0 0,1-1,0 1,2-1,-4 1,1 0,-1 1,0 1,-1-1,0 1,0 0,-1 0,-1 0,0 1,1-1,2-1,7-2,4-2,0-1,-2 1,-5 2,-1 0,-3 2,0-1,1 0,1 0,2-1,-1 0,-1 1,-2 0,-3 2,1-1,-2 1,2-1,1 0,0-1,1-1,0 0,-1 0,-1 1,1 0,-1 1,0-1,2 0,0-1,1 0,-1 0,-1 0,-2 2,0 0,-1 1,0-1,0 0,1 0,-1-2,1 1,0 0,0-1,1 1,1 0,0 0,1 0,-2 0,0 1,-1 1,-1-1,0 0,-1 1,2-2,-1 0,1-1,0 1,1 0,-1 0,0 1,-1 0,0 0,1 1,-1 0,-5 10,1 0,-12 17,-4 1,7-12,0 1,-4 3,-1 0,2-4,0 0,0 1,-1-2,-6 6,8-8,9-7,1-2,-1 3,-2 1,-7 7,-2 2,-3 2,-3 3,2 1,0 2,4-2,0 0,5-5,1-3,3-5,2-4,1 0,1-1,0 0,2-1,5-3,2-3,11-7,4-3,2-3,-1 1,-5 4,-7 4,-2 1,-3 2,-1 1,-1 0,-1 1,1-1,1-1,0-1,1-1,-1 1,1 0,0 0,-1 0,0 1,-1 0,-1 1,-2 1,1 1,1-2,-1 1,1-2,0 1,0 0,2-2,2 0,2-2,0 0,-1 2,-1 0,-3 2,0 0,-1 2,-1-1,0 1,0-1,1 0,-1 1,1-1,0 1,2 0,-1-1,0 1,-2 1,0-1,1 0,2-1,-1 0,1 1,0-1,-1 1,3-1,-1 0,0 1,-1-1,-3 2,1-1,-1 1,-14 5,-3 0,-14 6,-2 1,4 1,3 2,6-2,8-3,5-4,4-2,1-2,0-1,0 1,1-1,-2 2,0 1,-1 0,0 1,-1 1,-1 1,-1 5,0 5,-2 5,-1 1,-3 3,2-8,1-4,4-6,3-6,1 0,0-1,0 2,-1-1,-1 2,1 0,-1-1,1 1,0-1,0 0,1 0,-1 0,1 2,0 0,0-1,1-3,0 0,0 3,0-1,-1 3,0 0,1 1,-1-1,1 0,-1-1,1 1,-1-2,-1 2,1 0,-1 1,0 2,1-1,-1-1,2 0,-1-4,6-4,-3 2,4-3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9T17:58:28.537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797 881,'-10'-25,"1"0,-1-3,0 1,1-3,0 5,1-1,2 8,3 5,1 4,2 4,0 1,-1-2,0 0,1 0,-2-4,2 0,0-2,0 0,0 3,0-3,0 1,0-7,0 7,0-2,0 7,0 2,0-2,1 2,-1-3,0 1,0 2,-1-4,1 4,-2-7,0 3,-1-3,1 0,0 0,0 1,0 2,-2 0,0 1,0-1,0 3,2 2,1-5,0 2,-1-3,1 5,0 0,0-4,1 3,-1-5,0 4,1 0,-1 0,0 2,1-2,-1 2,1-3,0 1,0 0,-1 0,1 1,-1 0,0 0,0 0,0-1,0 2,-1-3,1 2,0-2,0 3,1-2,0 1,-1-1,1 0,-1 1,1 0,0-1,0 1,0-1,-1 1,1 0,-1-1,0-1,0 1,1 1,-1 0,0 0,0 0,0-1,-1 1,1-1,0 2,0-2,0 1,0 0,1-1,0 1,0-1,0-1,-1-1,0-2,0 2,0 2,1 2,-3 29,3-15,-3 22,3-19,0-1,0 2,0-3,0-2,0-3,0-1,0 0,0 1,0-1,0 1,-1 1,0-1,0 2,0-3,1 0,-2-1,2 1,-1 3,0-2,1 1,0-2,-1 1,1-1,0 1,-1-1,1-1,-1 2,0 0,1 0,-2 0,2 1,-3 0,2 2,-2-1,1 0,0-1,1-1,1-1,-2 2,2-3,-1 2,1 0,0-2,0 2,0-1,0 4,0 1,0 1,1 0,-1-3,0-2,-1-1,1 0,-2 1,1 0,1-2,-1 2,0-2,0 2,1-1,-2 0,2 1,-1 0,0-1,0 1,-1-1,1-1,-1 2,-1-2,0 1,-1-2,10 11,4 8,7 6,-2 1,-7-11,-1-4,1 1,2-1,0 2,-2-5,-4-5,-3-4,-2 5,1-3,-1 5,0-3,1 2,-1 0,1-1,0-2,-18-5,4 0,-17-2,1-1,-1 0,5-1,8 1,12 1,4 0,-2-5,-1-2,-1 0,1 0,2 2,-2-2,0-3,0-2,-3-1,3 5,0 3,2 1,0 1,0-4,-1 2,-3 2,-4 1,-3 2,-1 0,4 3,5 1,0 1,2 5,2 5,0 3,6 11,2 1,2 1,0-1,-5-11,0-2,-1-9,-1 1,0-4,3 4,0 1,4 4,0-2,1 3,-2-3,-1 0,-1-1,0 0,4 6,5 1,5 4,-2-4,-4-3,-3-4,-4-4,-6-2,-21-8,-8-8,-5-2,2-2,16 5,1 0,4 4,0-1,0 5,3 0,-1 1,1-1,-4 1,-4-3,-1 1,-1-1,5 1,4 3,6 0,-7-2,-3-3,-4 0,-2-1,2 2,2 2,4 1,4 1,2 1,-4-3,-3-1,-4-1,0-1,2 1,3 1,4 1,4 1,1-2,1 1,-3-3,-1-1,-2 0,-1-1,2 2,1 1,3 2,10-2,1 2,13-1,2 1,0 0,4 0,-4 0,-5 2,-3-1,-5 2,1 0,-3 1,1-1,-4-1,1 1,-2-1,2 1,-1-1,6-2,4 0,5-2,0 0,2-3,-2 0,-2 1,-1 0,-6 2,1 0,0 1,3-1,6-1,-1 0,2 0,-8 2,-4 1,-4 2,-1 1,-2-1,2-3,0 0,2-5,-2 2,1-5,-1 2,-1-2,-2 3,-1 2,-1 2,0 1,-17 11,1 0,-15 7,4-5,2-1,2 0,6-1,6-3,5 0,-1-1,-4 1,-5 1,-7 2,-2 0,2-1,2 1,8-3,1-1,3-1,4 0,-3 0,2-1,-5 2,1 0,-1-1,-2 2,2-1,2-1,2 0,-4-1,-3 0,-12 0,1 0,-1 0,7 1,1 1,6 0,3 0,3 0,2 4,2-1,-3 3,2-2,1-1,0 1,0-1,1 0,1 1,0-1,1-1,-1 2,0-2,0 4,-1-3,0 0,0-2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9T17:58:28.538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1 337,'13'27,"3"3,2-1,1-2,-3-8,-5-6,-6-7,-4-3,2 6,1-2,-1 4,1-3,-4-2,1-2,0 1,0 1,1 4,1 0,8 7,0-3,4 3,-5-7,-3-2,-4-3,0 0,0 2,2 2,-1 0,1-2,-1-2,0-1,1 0,4 2,-1-1,1 1,-4-2,-2-2,-1 5,4 3,1 6,7 5,-1-3,6 1,-4-6,-1-3,-6-4,-3-2,1-1,2 2,4 2,-1-2,-3 0,-2-2,4 3,2 0,4 1,0-2,2-4,-2 0,0 0,-6-1,-3 0,-2 0,1 2,0-2,4 2,1-2,0 0,-4 0,-1 0,3-2,15 2,13 0,12-2,-11 1,-10-3,-18 0,-5 0,-4 2,2-4,0-1,2-3,1 1,0 0,1 0,0-1,-3 3,1-2,-4-1,-3-9,-5-4,0 1,-1 5,5 11,-3 5,-12 0,-4 1,-19 0,-1 1,-6 0,9 2,9-2,17 0,7-2,5-8,2-7,1-11,4-5,5-3,7-4,3 5,4-3,-9 14,-5 6,-8 9,-4 8,-11 12,-2 4,-14 11,6-3,-6 6,5-3,3-1,2-2,6-9,3-3,4-7,1-5,1-10,1 0,2-11,3 1,2-5,0 5,-3 1,-1 6,-1 3,-1 1,0 2,0 1,0 0,1 2,-10 20,3-6,-9 18,6-14,3-1,3-3,3-2,1-2,0-1,-3 1,-7 1,-7 4,-6 2,1-2,4-3,8-4,4-1,42-2,24-9,38-6,-38 2,0-1,36-11,-15 3,-40 11,-25 5,-12 4,-4-1,1-6,3-3,4-11,1 0,2-9,-5 2,-2 2,-3 7,-1 11,-6 2,-20-5,0 1,-11-4,10 6,8 4,5 2,7 2,6 0,0-7,0 1,-1-5,0-1,-3-1,1-2,0 3,1 2,2 5,1 1,-1-2,-1-3,-2-2,0-1,0 3,2 2,0 4,1-2,-1 0,0-4,0 1,1 1,0 3,0 1,0-2,1 1,0-3,0 3,1 0,-1 0,0-2,0 0,0-2,0 1,0 3,12 7,-1 5,11 6,0 1,-4-2,-1 0,-6-5,-7-3,-1-2,7 4,5 1,15 5,-3-3,-2 0,-12-5,-7 0,-1-3,4 1,11 4,7-1,4 3,-8-4,-9-1,-5-2,-3 0,2-1,-1 1,-2-1,0 0,0 1,3 0,1 1,-2-2,0 2,-3-1,6 2,0 1,2 0,-5-2,-6-1,-1-1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9T17:58:28.539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1326 36,'33'1,"1"0,-1 0,-5 1,-4-2,-9 1,-4-1,-6 0,-1 0,2 1,2-1,1 0,-4 0,1 0,2 3,5 0,5 2,-1-1,-5-2,-6 1,-4-1,-13 6,5-1,-10 4,8-5,-1 0,3-1,-4 2,1 0,-2 2,-2 0,4-2,-1 1,5-2,1-2,2 0,-1 0,1 1,-2 1,2 3,-1 1,1 2,-1 1,0-1,-3 1,1-2,-4 1,2-1,0 0,-1 1,3-5,0-1,2-2,0 0,-2 1,0 3,-1 5,-1 3,1 1,-2-1,4-4,-1-4,2-4,1 0,-3 2,0 1,-2 1,1-1,3-3,-1 1,1 1,-4 1,-2 4,-1 1,0-2,2-3,5-4,-1-20,2-17,0-18,1-3,4-4,0 10,0 6,-2 10,0 16,-1 6,0 5,0 2,-10 12,1-1,-7 12,-2 5,1 1,-5 3,0 1,1-2,2 0,3-2,6-7,5-8,2-5,-7-14,-13-14,-6-4,-1-1,6 12,14 10,3 1,9-3,6 0,3-2,8 2,4 3,6 0,2 2,-6 1,-8-1,-6 2,-8-1,3 0,3-1,7-1,18-3,0 3,-1 1,-13 1,-15 1,-3 0,5-4,4-1,5-2,-1-1,-6 4,-2 0,3 6,6 1,-2 0,-2 0,-11 2,-7 2,1 1,-4 1,3-1,-3 0,1 0,0-1,4-3,0-1,-16-3,-5-3,-8 1,3-1,16 1,5 2,8-9,1-6,-1-7,0-3,-1 6,1 7,0 7,-1 52,1-15,-4 40,3-30,-3-7,0-4,0-8,0-1,2-9,1-3,1-5,-3 0,2 1,-2 2,2 4,1-3,0 0,1-3,-1 1,-2 1,0 5,-2 3,2 4,-1 0,2-4,-1-3,1-5,0-2,0-2,-2 4,0-1,1 2,0-4,2 0,4 5,0-4,1 2,4-12,-5-1,5-4,-5 3,-1 3,-11 1,-23 3,-14 2,-44-1,2 1,4 0,21-1,37 2,11-2,8-1,1 1,-7-1,3 1,-1-1,3 1,3-1,1 2,-1 3,1 1,-1 0,14 0,2-1,10 1,-3 0,1 1,-4-3,-2 1,-6-3,-3-1,3 2,13 5,13 2,9 2,5-2,-10-5,-10-1,-10-3,-12-1,-2-2,3-3,3-1,10-4,5 3,2-1,-2 2,-11 2,-5-1,-6 3,-2-3,2-2,-1-1,5 1,-1 5,4 1,2 1,0 0,-2-1,-4 1,-1-7,-4 2,2-3,3 1,0 2,3-1,-3 0,-2 2,0-1,-5 20,2-11,-3 14,3-15,0 1,-1 4,0-3,-1 2,1-3,0 0,-1 2,0 1,-1 4,-1 6,2 5,0 1,0-8,2-5,0-8,-1-16,2 3,1-15,3 10,0-1,0 3,-1 1,-2 3,0 1,0 3,-1 2,7-1,-2 2,6-3,-4 3,-1 1,-2 0,-1 0,-6 14,-1 0,-4 8,2-7,-1-5,3-3,-2 1,2-1,-2 1,1 0,0-1,2-1,-1 1,1 0,0 2,-1 2,0-1,-1 0,0-1,-1 0,2-2,-1 0,-3 0,0-1,-3 1,0 1,-1 0,2-1,2-1,2-1,1-2,-3 1,1 0,-2 1,5-1,-2 0,1 1,-2 1,2-1,0 1,1-1,-4 0,3-1,-2-1,-3 0,-13-1,-7-1,-18 0,7 0,1 0,15 1,8 0,10 0,1 1,-1-1,-2 0,-2 1,1 1,0-2,4 1,1-1,-3 1,-17-1,-3 0,-11 0,14 0,9 0,10 0,3 0,-6-3,-2-2,-5-2,1 1,-1 0,5 1,1 1,2-1,-2-1,-1 0,-1-1,5 3,2 1,-2-3,-2 0,-1-2,1 2,3 2,2 0,0-2,1 2,1-3,-2 3,1-1,-1 1,1-1,0 0,1-1,0 0,-1-2,1 1,-1-1,1 2,-1 1,0 0,0 1,0-2,0 1,0 0,0-1,1 2,-2-2,0 0,1 0,-2-2,-1 0,0-1,-3-1,2 3,1-1,0 3,1 1,0 1,0-1,1 1,0-3,0 2,0-1,0 1,1-1,0 0,1-1,0 2,0-2,0 1,0 0,-1-1,1 1,-1-2,0-1,-3-4,1 0,-1 1,1 1,1 3,1-1,0 2,-1 0,1 1,0 0,0 0,-1-2,1-1,-3-2,0 0,-1 0,1 1,2 4,1 0,1-1,0 1,-1-2,-6-12,3 10,-5-9,8 14,-2-1,1 0,-1-1,-2-1,1 0,1 2,-1-5,0-1,-1-1,1-2,-1 4,3 3,1 3,-2-5,2 5,-2-4,1 4,2 0,-2-2,0 1,-1-3,-1 1,1 0,1 1,0 1,-1 2,-1 0,-3-1,1 0,-3-1,1-1,1 0,2 1,4 3,-2-2,-3-3,0-1,-3-1,4 4,1 3,-1 8,2 1,-2 7,2-1,1-3,2-1,-1-2,2-2,0-1,0 2,0 0,1 1,0 1,1 1,1 2,-1-1,0-3,-1-2,0 0,2 2,0 0,5 6,0-4,-1-1,-2-5,-2-2,6 1,8 0,20 1,3 3,0-1,-12 1,-15-2,-5 0,-4 0,-2 0,1 1,-2 0,4 4,4 3,3 3,4 2,-2-5,-3-2,-1-4,5 0,34 3,3-1,-2-2,-20-4,-28-5,9-10,3-3,6-5,6 4,-2 6,9 1,-3 5,11 2,-6 2,2-1,-4 2,-4-1,-3 1,-3 2,-10-1,-4 1,-5 5,1 10,4 9,4 9,-1-4,-4-7,-4-5,-2-2,-2 0,0-2,-3-2,-1-2,-4 0,-2 4,-1 4,-1 2,-4 11,0-2,-4 2,2-8,3-7,6-9,4-2,3-4,-1 3,0-1,-3 2,3-2,1 0,-1 1,1-1,-1 2,2 3,-2-2,-1 3,1-6,0 2,0 0,1 0,0 4,0-4,1-1,5 0,3-3,4 1,0-3,3 0,8 0,16 0,9 0,29-1,-26-1,-2-1,-35 2,-14 1,-13 1,8 0,-7 3,13 0,-1 1,0 2,8-21,-3 6,6-18,-3 3,1-3,-2 0,-1 2,-3 11,0 5,-1 5,-19-10,-7-1,-11-6,-1 2,13 7,7 2,9 3,5 3,2-2,0-2,-2-2,-5-10,-20-14,-5-11,4 13,7 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8:09:21.3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188 55 24575,'73'22'0,"-23"-6"0,4 1 0,8 0 0,1 1 0,1 3 0,-1-1 0,-9-2 0,-6-1 0,7 3 0,-21-5 0,-28-12 0,-8 6 0,-3 1 0,-5 8 0,-10-3 0,-6 2 0,-30-7 0,-15-4 0,-7-8 0,-6-1 0,18-6 0,11 4 0,11 0 0,20 3 0,8 9 0,7 2 0,2 5 0,4-3 0,2 0 0,1-1 0,-2 1 0,21 11 0,20 12 0,10 6 0,10 7 0,6 4-328,-2-1 0,7 4 0,-4-4 14,14 8 1,-6-5 313,-13-8 0,-7-7 0,-6-9 0,-39-29 0,-7-10 0,-4-11 0,-4-17 0,-5-3 983,0 3-355,1 12-628,5 17 0,2 3 0,-15-30 0,-17-31 0,-16-17 0,17 35 0,-3 4 0,-39-17 0,9 19 0,6 16 0,29 18 0,12 3 0,-4 8 0,-10 0 0,-28 1 0,-17-1 0,9-2 0,15 0 0,30 0 0,13-9 0,-11-23 0,-11-13 0,-6-5 0,4 11 0,21 25 0,10 5 0,30-4 0,44-15 0,11-3 0,-13 9 0,2 2 0,-17 9 0,-3 2 0,44-7 0,-41 10 0,-33 20 0,-1 13 0,19 19 0,4 0 0,10-2 0,-21-17 0,-6-6 0,-11-8 0,-4-5 0,-4 5 0,1 15 0,13 37 0,7 22 0,7 6 0,-9-27 0,-10-33 0,-9-23 0,-5-7 0,-3 13 0,0 2 0,0 38 0,1 18 0,5 19 0,3-39 0,1-1 0,3 24 0,5-16 0,-11-34 0,-4-13 0,0 5 0,2 12 0,1 4 0,2-2 0,-3-16 0,0-3 0,0 13 0,4 5 0,8 25 0,6-13 0,3-2 0,-4-20 0,6-6 0,6-2 0,2 0 0,-4-2 0,-14-9 0,-11-18 0,-6-9 0,-1-17 0,-1 5 0,2 2 0,0 14 0,2 7 0,-1 2 0,-1-5 0,-2-5 0,-1-5 0,-1-2 0,-3-4 0,0-2 0,-3-8 0,5-9 0,-2-16 0,6 3 0,4-28 0,4 11 0,5-3 0,-1 12 0,-1 25 0,-6 14 0,0 7 0,-2 4 0,-2-11 0,0 1 0,-2-4 0,2 14 0,0 1 0,4 3 0,0-4 0,1-3 0,1-8 0,-2 4 0,0 1 0,-2 4 0,-3 4 0,1 3 0,-1 0 0,0-3 0,0-3 0,0 0 0,-3-7 0,-2 9 0,-2 2 0,-1 7 0,4 9 0,-8 25 0,-9 24 0,-4 29 0,1 9 0,8 13 0,11-13 0,2-9 0,4-27 0,0-24 0,2-16 0,-2-2 0,4 7 0,-2-4 0,2 8 0,-2-6 0,0 5 0,-2 9 0,0 3 0,-1 10 0,2-6 0,1-1 0,0-9 0,0-6 0,-2-3 0,2 1 0,-3 2 0,1 4 0,-1-1 0,1 11 0,0-4 0,2 4 0,0-2 0,0-6 0,0-3 0,1-4 0,0-4 0,0-3 0,-1 6 0,2 3 0,-2 15 0,5-1 0,-1 0 0,1-11 0,0-11 0,-2-2 0,17-46 0,-8 10 0,8-16 0,-15 24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8:09:24.5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32 0 24575,'57'28'0,"1"-1"0,-10-4 0,-2-1 0,43 15 0,-37-18 0,-17-6 0,-19-9 0,-7-1 0,12 7 0,4 0 0,10 9 0,-7-6 0,-2 1 0,8 7 0,12 0 0,5 0 0,3-6 0,-21-8 0,-9-1 0,-9 6 0,-10-4 0,6 5 0,11 4 0,-3-4 0,11 5 0,-86-27 0,7-2 0,-19-6 0,-8-3 0,12 2 0,1 0 0,-2 0 0,0 0 0,5-1 0,5 2 0,-7-2 0,27 5 0,22 6 0,9 3 0,-3-1 0,-4 0 0,-7 0 0,-13-7 0,2 3 0,0-3 0,15 7 0,6 2 0,2 4 0,-8 3 0,7-2 0,-4 2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8:09:28.5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448 399 24575,'-51'-70'0,"13"17"0,-5 10 0,21 20 0,0 3 0,11 6 0,-4-18 0,-12-9 0,-2-6 0,-1 10 0,12 23 0,9 10 0,1 6 0,3 21 0,2-7 0,-2 15 0,3-10 0,0 2 0,0 0 0,2-6 0,0-7 0,0-2 0,-2 1 0,-8 9 0,-2 3 0,-9 22 0,1 2 0,1 6 0,5-8 0,8-19 0,5-9 0,6 2 0,0 7 0,2 1 0,-3-2 0,-3-14 0,1-6 0,14-1 0,-3-2 0,7 0 0,-11 0 0,0-6 0,1-3 0,7-7 0,-3 2 0,-3 1 0,-5-3 0,-5 2 0,3-7 0,-1-4 0,1 1 0,-1-4 0,0 8 0,-1 7 0,0 2 0,-2 3 0,0-3 0,0-3 0,0 1 0,0-3 0,0 4 0,0 1 0,0 3 0,4-4 0,3 5 0,8-4 0,-1 5 0,0 0 0,-1 1 0,-1 0 0,1 1 0,-5 2 0,2-1 0,-5-4 0,7-2 0,-4-1 0,3 0 0,-5 7 0,2-5 0,-3-8 0,0 4 0,-1-6 0,-3 11 0,0 2 0,-1-2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8:09:34.08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29 353 24575,'93'-4'0,"-7"0"0,-36 4 0,2 0 0,4 0 0,2 0 0,1 0 0,0 0 0,-5 0 0,-4 0 0,28 0 0,-43 0 0,-11-3 0,3 1 0,16-2 0,4 2 0,2 2 0,-15 0 0,-3-3 0,-1 0 0,-3-1 0,5 2 0,-13 2 0,-3 0 0,-2 0 0,-5 0 0,15-10 0,8 0 0,14-6 0,10-1 0,-12 7 0,-7 0 0,-19 4 0,-18 0 0,-21-8 0,-5 2 0,-4-2 0,1 5 0,0 4 0,-5 0 0,-5 2 0,-5 5 0,11-1 0,5 3 0,15-2 0,3-2 0,0 1 0,-11-1 0,-16 0 0,-12 0 0,-23 0 0,7-2 0,6 0 0,21-1 0,18 0 0,3 1 0,-18-2 0,-19-2 0,-25 0 0,2 0 0,5 2 0,22 3 0,11-1 0,11 2 0,6 0 0,8-1 0,0-1 0,7-1 0,-4 0 0,-16-5 0,-10-1 0,-24-5 0,22 6 0,12 2 0,109 10 0,6 3 0,-27-2 0,-1-1 0,14 2 0,-52-4 0,-12-2 0,26 0 0,25 2 0,14 1 0,-4 2 0,-26-1 0,-15 0 0,-4-2 0,1 0 0,-5-2 0,3 0 0,-3 0 0,-7 1 0,-4-1 0,10 4 0,2-2 0,13 0 0,5 2 0,2-2 0,2 1 0,0-2 0,-21-1 0,-4 0 0,-4-3 0,5 0 0,2 0 0,-6 1 0,-6 0 0,-6 2 0,29-1 0,-1 3 0,27-2 0,-16 4 0,-12-4 0,-15 2 0,-8-2 0,-2-2 0,4 3 0,32 8 0,14 2 0,27 5 0,-23-8 0,-21-2 0,-29-5 0,-67 0 0,2-1 0,-41 0 0,44 0 0,1 0 0,-43 3 0,-6-3 0,13 3 0,27-3 0,12 0 0,9 2 0,7-2 0,-7 2 0,3-2 0,-14 2 0,6-2 0,-2 2 0,6-2 0,16 0 0,11-4 0,15-6 0,11-7 0,12-9 0,7 1 0,19-10 0,-5 3 0,-6 0 0,-18 10 0,-18 11 0,-4 7 0,-2 4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8:09:37.4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02T01:57:51.370"/>
    </inkml:context>
    <inkml:brush xml:id="br0">
      <inkml:brushProperty name="width" value="0.14111" units="cm"/>
      <inkml:brushProperty name="height" value="0.14111" units="cm"/>
      <inkml:brushProperty name="color" value="#00FA00"/>
    </inkml:brush>
  </inkml:definitions>
  <inkml:trace contextRef="#ctx0" brushRef="#br0">94 1002 24575,'-6'-21'0,"1"7"0,-2-5 0,1 11 0,3 2 0,1 1 0,1 1 0,-1-3 0,0 0 0,-1 0 0,1 1 0,-1-1 0,-1-5 0,-2-2 0,-2-5 0,0 2 0,1 1 0,3 4 0,2 5 0,1 2 0,1 4 0,0-5 0,-1-12 0,0 1 0,1-7 0,-1 9 0,1 3 0,0 1 0,0 3 0,-1 0 0,1 1 0,-1-5 0,0 0 0,0 1 0,1 3 0,-1 2 0,0-5 0,0-5 0,0-4 0,0-7 0,1 16 0,0-4 0,0 13 0,1-3 0,-1 2 0,1-5 0,0 4 0,0-2 0,-1-2 0,0-1 0,1 0 0,-1 1 0,1-4 0,-1 5 0,1-4 0,-1 5 0,0-4 0,0-1 0,-1 3 0,1-1 0,0 2 0,1-1 0,-1-2 0,1 2 0,0 2 0,0 0 0,0 3 0,-1 0 0,1 0 0,1-5 0,1 1 0,1-6 0,-1 6 0,-1 0 0,0 4 0,-2 0 0,2 0 0,-2 0 0,1 0 0,0 0 0,1-2 0,-1 0 0,1 1 0,-1 1 0,0 0 0,1 0 0,-1 0 0,0 0 0,3-4 0,0 1 0,1-3 0,-1 2 0,1 1 0,-3 1 0,1 1 0,-1 1 0,1-2 0,0 1 0,0-1 0,-1 2 0,0 0 0,0 1 0,4-5 0,-2 2 0,4-3 0,-5 3 0,3 0 0,-4 2 0,3-1 0,-3 1 0,3-2 0,1-1 0,1-2 0,-1 2 0,-2 3 0,0-2 0,0 2 0,2-2 0,-1 1 0,-2 0 0,-1 2 0,0 1 0,0-1 0,1 0 0,-2 1 0,2-1 0,-1 0 0,0 0 0,1 0 0,-1-1 0,0 2 0,0-2 0,1 0 0,2-2 0,0 0 0,-1 1 0,-2 2 0,-1 0 0,1-1 0,1 0 0,2-2 0,-2 1 0,0 1 0,-1 1 0,0 0 0,0 1 0,1-2 0,0 1 0,2 0 0,-4 0 0,-1 2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8:44:06.080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197 1311,'7'-66,"-1"16,-2 20,-1 14,1-4,5-7,-3 11,5-7,-1 7,1-2,0-3,-3 3,-2-7,-2 10,4-12,-3 10,4-3,3-3,-2 3,0 1,-2-1,3-4,1-1,8-9,7-9,7-4,-3 0,-4 8,-13 19,-5 8,6-4,-4 3,6-10,-3 1,2-2,-4 6,1 2,5-4,7-1,9-16,3 2,-5-2,-10 13,-8 7,-4 4,7-7,0 3,8-6,-7 12,-5 2,14-20,-12 9,10-12,-12 16,-56 101,19-42,-8 18,-1 1,4-12,7-2,8-21,6-4,3-6,-3 8,-1-1,-5 6,5-9,-2 0,3-3,-1-1,-3 10,-1 0,0-1,2-5,-2-3,1 4,-4 1,-2 2,4-7,0 0,3-1,0 2,0-1,-7 8,1-3,-1 2,-1 1,3-4,1 0,-10 7,-3 6,2-9,3 2,12-15,4-1,-5 12,2-3,-4 9,-9-1,-3 7,2-6,4 5,7-7,5 1,-2-2,3-7,1-4,0 10,1 3,1 9,-4 12,3-9,-2-1,2-9,0-16,0 7,1-2,-1 7,1-2,-2-3,3-4,0 5,0-2,2 0,-3 1,0-2,2 7,-1 2,2 10,0-7,-1-5,2-9,-4 3,2-1,-3 11,3-10,1-3,-1 3,2-3,-3 5,2 6,-1 2,-1 13,2 5,0-16,1-8,19 64,-4-38,7 45,-11-63,-11-23,-4 8,1 11,-4 2,0 2,2-8,1-4,0 7,2-5,-4 5,2-7,0-3,0 1,-3 5,-3 20,0 2,2 1,2-12,3-18,0 0,2 16,-1-12,2 9,0-2,0 8,2 3,-2-4,3-21,-3 5,1 11,-3 9,2-4,-3-9,3-15,-2-2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6:48.68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22 33,'2'-5,"0"-1,0 3,-1-1,1 1,-2 0,1 2,-1-1,1 0,-1 0,0 0,-3 6,1-1,-2 6,1-3,-1 2,1 1,-1 0,0-1,2-2,1-1,0-2,1-1,-1-1,1 2,0 0,0-1,0 1,0-1,0-1,0 2,0 0,0 0,0-1,0 0,-1-1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8:44:06.08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1535 789,'15'-30,"0"4,0 7,3-1,0-2,-4 1,-8 9,-2 2,0-5,-2-6,5-11,-1-1,-1 1,0 6,-3 5,-1 5,1 8,3-17,1 1,1-7,-2 7,-2 15,1 3,6-6,-1 4,2-5,-3 6,1-1,5-6,-2 2,-2 0,-54 46,14-11,-39 35,33-26,5-5,1-1,6-6,4-5,5-2,4-3,-4 5,1 3,-8 5,2 2,0-5,4-3,5-3,1-3,-5 4,-4 1,3-3,-4 1,4-2,-13 8,3-1,-17 13,12-11,-2 3,13-13,10-6,5-2,-10 4,-1 2,-16 5,4-2,5-1,2 0,11-5,-3 1,1-3,0-1,0 0,3-2,-4 3,2-1,-4 4,8-3,-8 2,-1-1,-4 0,2-1,8-1,2 0,-3 5,5-3,-18 18,-11-1,-13 14,-23 8,21-8,2-2,23-12,13-8,6-3,3 0,1 15,0-1,-3 13,-1 7,-2-4,-2 7,2-9,1-11,2-5,3-10,1-5,-2 2,-1 0,-4 11,1-4,1 1,3-7,-4 2,-5 1,-12 9,-9 11,3-6,8 0,11-18,5-1,-5-34,-17-10,-2-25,-7 8,11 12,12 18,5 11,6 3,8-1,0-1,6-5,3-3,-3 3,4-6,-5 7,-3 2,-2 1,2 4,-1-2,9-8,5-7,4-7,5-3,-11 7,-1 8,-7 5,1 0,-3 2,3-3,-5 4,-2 3,-3-3,0-7,0 1,2-11,-3 7,2 2,-1 7,-1 6,3-4,-1 0,4-2,10-1,0 6,4-1,-8 5,-5 2,11-2,-5-1,14 0,-10-1,-2 2,-1-1,4-1,10-7,-1 2,5-2,-15 4,-3 3,-7 2,3-2,-1 2,20-11,2-4,5-2,-5 1,-17 10,6 1,1 0,6-1,0-1,-12 5,1 0,12-5,19-3,8-5,0 2,-20 2,-18 8,-8 3,5-7,10-4,8-7,7-5,-7 5,-5 6,-12 5,-6 6,-2 0,3-2,1 0,6-2,2-2,5-1,-5 2,-4 3,-9 4,10-9,2 0,10-7,-4 3,-2 5,3-2,-1 4,5-2,-6 3,-6 0,-5 3,-4-2,6-3,1-2,6-4,-6 5,-1-1,0 1,-4 3,1-1,-5 2,5-4,-5 1,3-2,-3 2,-2 0,2 2,-1-4,1 2,-1 0,1 0,-1 1,1-1,-1 1,0-3,-1 2,1-8,1 4,1-6,1 5,2-6,-3 6,1-1,-5 8,2-2,-1 2,6-7,-2 2,-1 3,8 20,-6-5,5 14,-3-11,-4-1,8 4,-4-1,2-2,-8-3,1 0,0 4,1 1,1 3,3 2,4 6,6 3,-2-3,-3-7,-7-7,-2 0,-1-1,0 5,5 4,1 4,0-5,-2-2,-26 2,-8 3,-12 8,-4 2,15-7,5-3,11-7,4-5,-4 3,-6 3,-4 4,-9 6,0 0,-1 2,6-5,8-3,5-7,2 0,-8 6,-4 0,-9 10,-3 2,2-2,-4 8,5-6,5-1,7-7,8-8,2-4,-1 2,1-2,-4 3,1-2,-3 5,-4 4,1 2,-3 1,6-5,3-4,3-1,0-2,1 2,-1 2,2 1,0-2,1-1,-19 6,2-2,-16 4,11-4,6-8,5 1,4-5,2 2,-4-3,5 2,-5 2,3 0,-7 7,-2 0,-6 5,1 0,8-4,2-1,10-2,-1 0,0 2,-2 4,1-1,-2 4,4-1,-1 5,2 0,-1 1,3-8,-1-4,-2 23,-3 2,-2 17,0-14,3-17,2-13,3-3,22-27,-8 12,17-18,-19 18,-3 0,-1 0,-1-1,12-10,-3 2,11-12,-9 10,-3 1,-7 8,2 2,-1-2,10-5,-4 3,2 0,-8 6,-38 40,-34 34,29-25,-1 2,-6 3,5-4,5 9,12-16,14-19,2-6,3-5,0 7,-3 4,0 11,-1 6,1-1,2 0,0-6,1-1,0 6,-1-10,-1 6,-2-13,-3 6,-2 3,1-2,1-1,4-12,0-1,-3 0,-3 4,2-3,1-1,-5 28,-3 24,-4 4,2-1,9-33,1-8,2-3,2-8,0-7,2-4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8:44:06.08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3072,'9'-48,"-3"3,-3 21,-3 1,1 10,-1 5,1-2,0-3,1-1,-2-3,2 7,-2-3,0 4,0-3,1-2,1-1,0-2,1 2,-1 2,0-1,0 4,-1-1,3-1,-2-1,3-4,-1 1,1 2,0 0,-1 0,4-4,-3 3,-1 1,-3 7,1-4,1-4,1-8,0 1,1 1,-2 8,1-1,-2 2,0 0,0 1,-1-1,1 0,0-5,1-4,-1 2,1-3,-2 9,2-1,0 3,0-3,0-5,-2 0,2-5,-1 8,-1 0,2 6,-3 2,4-10,-2-7,3-15,1-16,1 2,-1 2,0 14,-4 13,2 8,-2 3,0 3,1 2,-3-3,5-13,-3 3,3-14,1 6,-1-3,-1 4,1 1,-3 10,0 2,-1 5,0 3,-1-6,3 2,-3-4,1 2,1 3,-2-1,1 2,-1 1,1-5,1 3,1-8,-2 0,1-1,-1-2,0 4,0 1,-1 0,1-2,1-6,2-6,0-3,-2-2,1 3,-1-1,1 8,2-1,-2 6,2 0,-2 0,0-3,0 0,-1 2,0 2,-1 4,0-1,1 4,2-2,-4-1,4-3,-2-8,0-1,-1 4,1 3,-2 10,2 2,0-8,3-1,-2-5,0 1,0 6,-3 3,1 2,-1 3,0-12,0-4,0-4,0-4,-1 7,0 0,0-5,1 4,0 1,0 1,0 7,0 2,0 6,0-1,0-6,0-2,0-7,0 3,0 2,0-2,0 4,0 2,0 5,0 4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8:44:06.08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2394,'71'-19,"-6"4,-4 8,-10 5,-2 0,-19 2,-15 0,-8 1,-22 18,10-11,-14 12,16-16,-6 1,-4 1,-8 2,0 0,5-5,8 0,37-5,12 0,39-3,-14-1,-1 1,-33-1,-13 4,-11 0,8-5,-3 1,5-2,-12 5,-3-6,-2-7,-1-1,0-5,-1 8,1-2,-2-6,2 2,0-1,0 3,0 5,0 3,0-5,2 2,1-15,3-1,1-9,-1 5,-1 1,-1 4,-1 5,-1 4,-1 9,0 1,-1-3,2-9,-2-24,0-2,0-7,0 17,0 9,0 12,0 0,1 4,-1-1,1 0,-1-2,-1-2,-1 1,0-3,1 6,1 1,0-15,0-9,-1-7,0-5,0 17,1 5,0 7,0 7,1-1,-1 2,1-3,1 2,0-4,2-2,2-4,-1-6,0 2,0 1,-2 9,0 2,0 1,1 1,0-4,2-4,2-6,-1 1,2-5,-3 5,0 2,0-1,-3 7,1 1,-1 4,1-1,-1-1,3-13,2-7,-2-5,1 4,-3 8,-1 8,0 1,1-2,1-1,0-4,2 0,-2 2,-1 7,0 4,2-7,3-1,7-18,3 1,-3 1,0 5,-7 8,0 7,-3-1,5-8,0-2,5-11,-5 12,-3 2,-2 8,-3 4,-2 3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8:44:06.08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8:44:06.08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8:44:06.08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2334 1101,'3'-60,"-2"14,-3 21,0 10,0 7,1 0,-2 0,-8-7,-5-5,-11-8,-3 0,-4 1,6 6,7 5,11 8,5-4,2-2,-3-5,0 3,0 6,2 1,-1 1,2 0,0 3,1-10,-2 3,2-6,-2 7,3 5,0 2,0-4,1 2,0-3,-1 4,1 0,-2-1,2 1,-1-1,1-1,-1-4,1-6,-1-2,1-5,0 4,-1 0,0 5,0 4,0 6,0 1,1-7,-1-1,0-12,0 6,0 1,0 5,0 3,0 1,0 4,1-2,0-4,0-3,0-5,0 0,0 1,-1 1,1 5,-1 2,1 3,0 1,1-1,-1 0,2 0,-2-1,1 0,-1-1,1 1,-1 1,0 1,1-3,-1 4,1-3,0 2,0-1,-1-1,2 0,-2 0,2 1,0-1,-1 0,1 0,-1 1,1-1,-1 3,-8 21,-2 5,-4 13,0-4,4-6,2-3,0 0,3-7,1-4,2-5,-1 4,-1 1,-1 7,-1 2,1 4,-1 3,-1-3,0 2,1-7,1-3,0 0,1-3,-1 1,-2 2,1-2,-1 2,0 0,1 2,-1-1,1 0,0 0,2-1,1-3,0-4,2-4,-1-1,-1 2,-2 0,-4 4,-3-2,2-2,0 1,6-6,0-18,3-6,0-13,0 9,0 4,-1 7,0 2,0 1,1 5,0 4,0-1,0-4,0 0,0-3,2 4,-2 4,1-9,-1 4,0-6,0 7,0 4,-8 20,4-8,-6 15,8-13,-2-1,3-1,-2 0,2-4,-2 3,0 0,-1 1,1 2,0-5,3 0,-2 0,0-1,1 2,-2 1,1-1,-1 0,1-1,0-1,-1 1,1 0,-2 1,2-1,-2 1,2-1,-1-1,-1 3,1-2,-3 4,0-3,0 0,-1 0,2 0,-1 0,2 0,1-2,-8 6,0 0,-8 4,0 0,-1-2,1 0,2 0,5-2,5-3,2-1,2-4,-2 5,1-3,-7 5,1-1,-3 0,-3 3,2 0,0 0,5-3,3-1,3-4,-7 7,1 0,-7 5,-3-2,0-2,1-2,3-3,7-2,3-1,2-1,-4 5,-2 1,-6 3,1-1,1-3,5-2,-1-2,0 0,1-1,0 0,5 0,-16 8,-5 1,-12 6,-8 1,10-6,4 0,13-6,-5 3,-2 0,-6 3,2-3,11-3,8-4,-4 5,-10 5,-6 3,-17 8,11-9,0 0,16-9,6-1,6-2,-1 3,-2 1,-9 4,0-1,0-1,6-2,7-3,3-1,-1 6,-2-2,-4 8,2-5,2-2,-4 3,-4 4,-4 6,0-1,5-5,7-7,2-2,-9 3,2-2,-14 6,2-4,-1 0,6-3,4 0,2 0,-6 2,-2 0,-4 1,6-3,4-1,6 0,0 2,-2 0,-1 1,1-3,4-1,3-2,-3 4,-7 5,-4 3,-6 2,5-4,7-5,4-2,3 3,-1 2,-3 5,0 0,1-2,1-1,2-6,3-1,-2 5,-2 1,-1 7,-3-1,1 1,3-3,-1 2,4-5,0 0,1-4,1-2,-1 1,1 0,-1 5,1-4,-1 0,1-3,-1 0,1 2,0 3,0-2,-1-1,-3-3,-1-1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8:44:06.08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309 1,'-13'28,"2"-4,0-3,3-6,-1 0,3-5,0-1,3-4,-1-1,1 1,0-2,0 3,1 0,-3 1,1 2,-1-2,0 1,0-2,-1 0,2-1,-2 1,3-1,0 1,0 2,2-2,-1 2,0-1,0 1,0-1,-1-1,2-3,-3 6,1-1,-3 5,1-2,2-3,0-1,-8 18,-11 13,-7 14,1 0,7-7,12-15,-3-2,10-16,-5-5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8:44:06.08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1523 1,'-17'22,"4"-2,-4 4,3-3,-2 2,1-4,2 3,2-5,3 2,0-1,-2 0,-3 0,-3 2,-1-1,1 0,1 2,3 2,4-4,-1 4,2-6,-5 6,2-2,-2 1,4-4,3-2,0 1,2-1,-1-2,1 3,0-3,0-2,1-1,0-4,1-1,0-1,-1 0,1 1,0 0,-2 3,0 1,-1 2,0 0,-2 1,1 1,-4 5,1-2,-1 4,0-3,1 1,2-3,1-3,3-6,2-3,-1 1,0 1,-1 0,1 1,1-3,2 27,7 31,-5 6,4 4,-8-41,-1-19,1-9,-3 3,1 3,-2 6,1 9,0 9,0 2,0 8,1-12,0-6,0-11,1-5,-2 2,0 3,-1-1,1-2,1-4,1 1,-2 0,1-1,-1-3,1 7,0-6,0 7,0-1,0 2,-3 5,2-3,-1-2,3-6,1-3,-3 5,1 1,-2 8,2 1,0-1,-1 0,1-5,0-4,2-3,-1-1,1 1,-2 1,1 2,0-1,0 3,0 1,-2 2,1-3,-1-2,2-3,-1 0,1-1,0 4,-1 4,-2 8,-6 7,3 1,-2 4,4-5,1 8,1 1,2-1,1-6,0-14,0 0,0 7,3 5,-1 2,2-9,-2-12,-2-4,0 0,0-1,-1 6,-1-2,0 6,-1-2,1 5,-1-3,1-2,-2 3,1-4,0 4,1-2,0 5,2 0,-1-2,1 3,0-7,0 1,0-2,0-3,0-1,1-1,-1-2,1 3,-1-3,0 3,0-1,0 5,1 5,-1 6,2-2,-2 1,1-2,-1-3,0-2,-1-4,1-3,-1-3,0 1,0 0,0 1,-1-1,1 0,0-1,-1 1,2 1,-1-1,0 2,1 0,-3 3,3-2,-1 2,0 3,0-5,1 4,-1-6,1 3,0-2,0 3,-1 1,1-4,-2 1,2-5,-1 3,0-1,0 4,-1-1,2 0,-1 0,-1 2,1 1,-1 5,1 1,-1 0,2 4,-2-5,2 0,-2-3,1-5,0 1,-2-2,3 0,-1-2,0 0,-2 7,0 2,-2 5,1-1,1-2,0 3,1 0,0 4,0-6,0-2,1-6,-1-4,2-1,-1 3,0 4,-2 5,0 1,0 1,2-3,0-2,1-3,-4-6,-12-1,6-3,-7 0,10-1,3 1,-2-2,2 2,-4-1,2 1,0 0,-29 0,5-1,-26 1,-2-2,13 1,1 1,19-1,13 0,5 1,-5 1,5-1,-6 2,5-2,-2 0,1 1,-1-1,0 1,-4-1,1 0,-8-2,7 0,-2-1,6 0,-5 2,5 0,-3 1,-11-3,8 1,-11-2,12 2,6 0,-26 0,11 0,-20 2,14-3,13 3,5-2,10 1,3-9,-1-2,1-5,-1-2,0 6,1 0,2 0,0 1,1-2,0-1,1 0,2-6,-2 5,3-3,0 4,1 0,2 1,-2 1,3-1,-4 4,0 1,-3 3,-1 1,0 2,1-1,3-5,6-1,10-12,3-2,4-3,-5 3,-3 5,-7 3,0 2,-5 3,-4 3,-4 3,1 1,2-6,1 1,3-6,0-2,2-2,-1-1,-2 2,-4 9,-2 2,-2 2,-1 2,-28 0,22 1,-22 3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8:44:06.08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 1954,'7'-29,"-1"-1,3-5,-3 3,1 4,-2 3,-1 8,-2 3,3-9,-1 0,2-17,0 4,0 2,0 1,-1 5,-1 3,0 6,-3 8,0 3,-1 3,2-4,-2 0,4-4,-2 0,1-2,4-8,-1-8,0-1,-1 2,-3 6,-1 11,0 4,0 3,0 1,0-1,1-1,-1 1,0 0,0 2,0-3,-1 3,1-2,-1 0,0-1,1 0,1-5,-1 1,0-1,-1 2,0 4,0-12,0-7,1-6,-1-9,1 7,-2 3,0 2,-1 12,0 1,1 6,0-3,-1 1,1-4,-3-1,1 1,0-4,0 1,1-1,0 6,0 1,1 6,-1-1,0 1,1-2,-1 2,0-3,1 1,0-1,-1-5,2-2,-1-1,1-6,0 4,1-1,0 4,0 5,0 3,-1 4,0-1,0-3,1-1,-1-4,0 1,0 1,0 1,0 1,1 1,0-5,2 0,0-3,0-4,0 0,-1 0,1-1,-1 6,0 3,-1 3,0 1,1-1,-1 1,0-2,0 1,1 1,-1 0,1 2,0-1,1-2,-1-1,1 1,-2-2,1 4,-1 1,0 1,-1 0,0-2,0 1,1-2,-1 0,0-3,0 1,-1-1,1 1,0 3,0 1,0 2,0-5,-1 3,1-4,-2 4,1 2,0-2,-9 28,6-6,-7 26,8-8,-2 5,3-9,-2-3,2-12,1-3,0 1,1-2,0 0,0 1,-1-5,1-1,-1-1,0 0,0 0,0 1,1 0,0 0,0 2,0 0,1 3,0-2,0 1,1 1,-2 0,1 2,0-4,-1 1,0-3,0 0,0-1,0 0,0 1,0 3,0 0,0 6,1 2,0 2,0 1,-1-1,0-2,0 0,0-3,0-1,0-5,0-1,0 0,0 0,0 1,1 2,-1-2,0-1,0-2,0-2,-1 3,1-2,-2 4,1-1,0-1,0 1,-2 1,1 1,-1 4,-3 3,2 1,-2-1,3 1,-1-2,2 0,-2-1,1-4,0 3,1-3,-1 4,2-4,-1 0,1-2,1-5,-2 9,1 14,-2 11,1 5,1 8,0-11,1 5,0-16,0-10,0-9,0-2,0 0,0 0,0-1,-1-1,1 1,-2 1,2-1,-1-1,1 0,-1 0,-2 5,0 4,-1 2,1 0,0 0,0-5,1-1,0-3,0-1,1-1,0-1,1 1,-2-1,1 1,0 2,-1 0,0 4,0 0,0 4,1-4,0 0,0-1,0-2,-2 4,2-2,-1 2,0-4,2-3,-1 0,3-3,10-2,34-12,-24 6,19-7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8:44:06.09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729 1,'-16'14,"0"-1,2-3,4-2,2-1,5-3,0-1,1 1,-1 1,1 1,0-2,0 2,0-1,0 1,-1-1,0 1,-1-2,-1 2,1-2,0 0,1 0,-1 2,0-2,-2 3,1-2,0-1,2 0,-1 0,-1-1,1 1,0-1,-1 2,0 0,-2 1,3-2,-1-2,-1 5,-4 2,-1 3,1-2,4-4,4-3,-3 2,3-2,-4 2,2-1,2-1,-1 3,1-1,0 0,-2 2,1-4,-2 2,3 0,-1-1,0 3,-2 2,-4 2,3-2,-2 1,6-6,0 0,-3 4,-3 3,-5 5,-5 6,-3-1,2 1,0 0,8-9,4-4,4-5,-4 5,1 1,-5 8,0-1,2-1,-2 2,5-5,0 0,2-7,3-1,-1-1,-1 10,0-2,-1 10,1-6,-1 1,1 1,0-4,1-3,2-6,-1-2,-1 5,1-1,-3 7,2-3,-1 3,-2-1,1 3,-2-3,0 1,0-3,2-1,1-2,2-1,-2 2,1-2,0 0,0-1,1-1,-1-1,-2 3,2-1,-1 3,0-2,1 1,-1-2,1-2,-1 2,1-3,-1 5,-1 0,1 1,-1 1,1-3,1 0,0-2,0 0,-1-1,1 1,-2 1,3-2,-1 2,0 0,-1 5,-2 1,0 1,2-3,-1-3,3-1,-2-2,3 4,-3-1,1 5,-4 0,1 1,-2 4,1-1,0 1,1-3,3-4,1-3,1-5,-4 10,4-2,-4 7,3-6,-1-3,1-2,1 1,-1 5,1 4,0 5,0-3,1-3,0-7,0-2,-1-3,1 2,0 1,0 0,0-1,0 0,-1 0,1 2,0-2,1 1,0 3,3 8,0 3,1-3,-3-6,-2-7,-1 5,1 10,0 13,3 1,-2 2,2-14,-2-6,-1-9,-1-3,0 7,0 1,0 7,0 0,0-3,0-2,0-3,1-2,-1 1,1-2,0 0,-1-3,0 1,1 5,4 7,3 8,5 2,2-3,-3-8,-4-8,-6-5,-2-1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6:48.68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130 0,'-5'4,"-1"-1,2-1,-1 0,2-1,1 0,1 0,0 0,-1 0,-2 1,0 0,-2 0,1 1,1-2,2 0,0 0,0 0,1 0,-2 1,1-1,0 1,-1-1,1 0,0 0,1 0,-2 1,0-1,-2 2,1-2,0 1,1-1,2 0,-1 0,0 0,0 1,-2 0,1 1,0-1,-1 1,2-1,0-1,1 0,0 1,0 0,0 0,-1 0,1 0,0-1,1 1,-1 0,1 1,0 0,0-1,0 1,0-1,0 0,1 0,-1 0,0 0,0 0,0 0,0 1,0-1,0 2,0 0,0 0,0 2,1-1,-1-1,1-1,-1-2,0 2,0 0,-1 0,1 1,0 1,0 1,0-1,0 0,0-3,0 0,0 0,0 1,0 3,0-1,0 1,0-1,0-3,1 0,2-4,0-1,3-3,-2 3,-1 0,3 3,-4 0,2 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0T20:59:03.624"/>
    </inkml:context>
    <inkml:brush xml:id="br0">
      <inkml:brushProperty name="width" value="0.14111" units="cm"/>
      <inkml:brushProperty name="height" value="0.14111" units="cm"/>
      <inkml:brushProperty name="color" value="#00FA00"/>
    </inkml:brush>
  </inkml:definitions>
  <inkml:trace contextRef="#ctx0" brushRef="#br0">94 1002 24575,'-6'-21'0,"1"7"0,-2-5 0,1 11 0,3 2 0,1 1 0,1 1 0,-1-3 0,0 0 0,-1 0 0,1 1 0,-1-1 0,-1-5 0,-2-2 0,-2-5 0,0 2 0,1 1 0,3 4 0,2 5 0,1 2 0,1 4 0,0-5 0,-1-12 0,0 1 0,1-7 0,-1 9 0,1 3 0,0 1 0,0 3 0,-1 0 0,1 1 0,-1-5 0,0 0 0,0 1 0,1 3 0,-1 2 0,0-5 0,0-5 0,0-4 0,0-7 0,1 16 0,0-4 0,0 13 0,1-3 0,-1 2 0,1-5 0,0 4 0,0-2 0,-1-2 0,0-1 0,1 0 0,-1 1 0,1-4 0,-1 5 0,1-4 0,-1 5 0,0-4 0,0-1 0,-1 3 0,1-1 0,0 2 0,1-1 0,-1-2 0,1 2 0,0 2 0,0 0 0,0 3 0,-1 0 0,1 0 0,1-5 0,1 1 0,1-6 0,-1 6 0,-1 0 0,0 4 0,-2 0 0,2 0 0,-2 0 0,1 0 0,0 0 0,1-2 0,-1 0 0,1 1 0,-1 1 0,0 0 0,1 0 0,-1 0 0,0 0 0,3-4 0,0 1 0,1-3 0,-1 2 0,1 1 0,-3 1 0,1 1 0,-1 1 0,1-2 0,0 1 0,0-1 0,-1 2 0,0 0 0,0 1 0,4-5 0,-2 2 0,4-3 0,-5 3 0,3 0 0,-4 2 0,3-1 0,-3 1 0,3-2 0,1-1 0,1-2 0,-1 2 0,-2 3 0,0-2 0,0 2 0,2-2 0,-1 1 0,-2 0 0,-1 2 0,0 1 0,0-1 0,1 0 0,-2 1 0,2-1 0,-1 0 0,0 0 0,1 0 0,-1-1 0,0 2 0,0-2 0,1 0 0,2-2 0,0 0 0,-1 1 0,-2 2 0,-1 0 0,1-1 0,1 0 0,2-2 0,-2 1 0,0 1 0,-1 1 0,0 0 0,0 1 0,1-2 0,0 1 0,2 0 0,-4 0 0,-1 2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31:07.10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112 2832,'3'-33,"-1"8,1 4,1 6,-1-2,0 4,-1 2,1 2,-1 1,1 0,0 1,1-3,1-2,1-4,0 1,0-3,-1 2,-1 1,-2 3,-1 7,-1 2,2-3,0-1,3-8,-1 1,0-3,1 3,-1-2,1 0,-1-3,0-2,-1 0,-3 3,2 5,-2 6,0 3,0-2,0 0,0 1,0-1,0 0,-1 1,0-1,0 2,0-3,-1-1,-2-6,0 0,-2-5,-1 3,1 3,1 4,2 6,-7 16,-2 7,-10 16,0-3,2-4,3-1,5-3,3 2,3-5,3-1,0-4,2-1,-1 0,0 0,-1 2,2-3,-1-2,1-1,0-1,-2 5,1 1,-1 4,-1 2,-1 1,1-1,-1 1,1-9,2-1,0-9,2-4,-1-21,2-3,0-16,3-4,1 6,1 0,-1 11,2 7,-2 6,2 0,2-3,3 0,2-3,1 2,2-2,1 1,0-1,0-3,-3 3,-3 1,2 0,-3 4,4-4,0 0,5-6,1-3,1 1,2-5,-3 6,2-5,0 6,2-1,-6 7,-2 1,-5 3,-3 3,-1-1,0 2,-1 0,0 2,-1 0,1-2,0 1,0-1,0 0,0 0,1-3,3-1,7-9,0 1,0 3,-6 5,-3 5,2 0,4-3,5-2,-2 1,-2 1,-7 4,-4 3,-4 3,4-3,3-2,1-1,3-2,-3 3,-2 2,-3 1,-2 2,-1-12,3 3,-1-6,2 9,-3 5,1-1,-2-3,2-3,-2-2,1 3,0 0,0 1,-1 1,1 2,-1 1,1-1,-1 0,2-1,-1 0,3-1,0-2,1-1,3-2,0 2,3-3,-1 2,1-1,-2 2,-2-1,0 2,-3 1,-2 1,2-1,0 0,3-4,1 1,0-3,0 3,-1-1,2-2,-4 2,3-4,-4 3,1 0,-2 3,0 0,1-1,0 0,0 1,-1 2,-3 2,1 2,0-3,0 1,-1-3,1 1,-1-2,2 0,-1 0,2 0,0 1,0-1,-1 2,-1-1,-1 4,-1-1,0 1,0 0,0-2,-1-5,0 1,0-2,-1 6,1 3,8-11,0 1,7-7,-1-2,-3 3,-2 4,-3 2,-3 9,-2 2,1-4,-1 0,1-4,-1 1,0 1,0 0,0 0,0 4,0 1,2-2,0 0,2-5,-1 1,1-1,-2 1,1 1,-2 1,1 2,-2 2,2-1,-1 0,1-1,-1-1,0 2,0 0,0-1,0 1,0-1,0 0,-1 2,1-3,-1 3,0-2,1 0,-1 2,1-4,-1 4,1-3,-1 2,1-2,0 2,0 0,0-1,0 0,1-1,-2 2,2-1,-1 0,1 1,-1 0,0-1,1 1,-1-1,1 2,-1-1,1 0,0-2,-1 3,1-2,0 1,0 1,1-2,-1 1,-1 1,1-2,4-11,-2 4,4-8,-4 9,0 1,0 1,-1 1,0 2,-1 2,0 0,0 1,1-4,0 3,1-1,-1 2,-1 0,0-3,1 2,0-2,-1 3,0-1,0 0,0 0,0 0,-1 1,1-1,1-2,-1 2,1-1,-1 1,1 1,0-2,0 2,0-1,0 1,1-1,0-1,0 1,0-1,-1 2,1 0,-1-1,0 2,1-3,-1 3,1-2,-2 1,1 0,1-1,-2 2,3-2,-1 2,1-2,0 2,-2 0,3 0,-3 0,2 0,0 0,-1 2,1-2,0 1,-1 0,2-2,-2 1,1 0,1-2,0 2,0-2,-3 2,1 1,1-1,0 0,1 0,-3 1,1-1,1 0,-1-2,-1 2,1 0,1 0,1-1,-1 2,-1-1,1-1,-2 2,4 0,-1 2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31:39.18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1604 0,'0'21,"0"-2,0-7,0-1,0-5,0 0,0 0,0 0,0 3,-1-2,1 1,0-2,0 0,-1-2,1 2,-1-2,1 3,-1-2,0 0,0 1,1-2,-2 2,0-1,1-1,-1 3,1-4,-2 4,1-2,0 0,0 2,1-3,0 1,-2 4,2-2,-1 5,0-3,1 1,0-1,-1-2,1-1,-1-2,1 1,0 2,0 3,-1 0,1 1,1-3,-1 1,1-4,-1 0,1 2,0-1,0 4,1-1,1-1,-1-2,0-2,0 1,1-1,0 2,0-2,1 0,0 1,0-1,1 2,1 0,1 4,-1-3,0 1,-4-6,0 3,2-1,2 2,0-1,-1-1,-2-1,-2 6,0-1,-2 5,1-3,0-2,0-3,2 1,2 4,4 7,0-1,1 1,-5-10,-2-2,-2-1,-2 0,-3 3,0 0,0-2,2-1,-2-2,-2 1,-8 1,-4-1,0 0,0-1,8-1,5 0,4-1,-3 1,-15-1,-7 2,-11 1,14 0,5-1,15-1,-1 1,2-1,-6 3,2-1,-1 0,4 0,1-2,0 5,1-3,-1 4,0-4,2 1,-3 1,1 0,-2 1,-2 1,0-2,0 1,2-2,2-1,0-1,-1 1,23-26,-3 6,12-16,-7 13,-9 11,0 1,0 1,2-2,6-4,2-3,4-3,-6 3,-5 3,-1 4,-7 4,1 1,-1 2,0-1,-4 12,-1 2,-6 14,0 4,-2 1,0 6,2-11,2-5,2-11,0-6,-1 4,1-4,-2 5,0-4,-1-2,-2 2,-1-1,-6 3,1-2,-6 1,2-1,-2 0,5-1,1 1,3 0,2 0,0-1,4 1,1-1,-1 2,-1 0,-2 1,-1 2,-5 2,-2 3,0-1,-1 3,3-6,2 1,1-4,5-1,-2-2,2 2,-2 0,-1 2,0-1,0 0,3-4,-1 1,0 4,-3 4,-4 9,-1 1,1 2,1 1,5 1,1 0,3-3,2-10,-1-4,-1-4,-3 0,0 1,-4 2,2-1,-2 1,2-3,2 1,2-1,0-1,-1 2,-2 0,-2 2,1 0,0-1,1 1,2-3,1 1,0-1,-7 8,1-1,-5 3,5-5,5-8,18-12,-2 0,9-6,-11 9,-4 2,-2 1,-2 2,10-1,-1 0,8-1,-5 0,-1-1,-1-2,-1 1,-2 0,-5 3,-2 2,-14 10,-3 1,-16 10,1-1,-2 1,6-4,5-2,8-5,6-3,2-1,3-1,-2 1,-2 2,-2 2,0 1,-1 1,3-1,0 0,3 0,0-3,0 1,0-3,0 3,-1 3,2 0,-3 4,1-2,-1 2,0-4,0 0,-1-2,0-1,-2 1,0 0,-1 0,-2 2,0-2,0 1,1 0,2-1,2-2,2 0,-7 6,-3 4,-4 5,4-4,7-5,4-6,27-12,6-4,24-9,-10 4,-5 1,-16 3,-5 2,-6-1,-4 3,-1 0,-2 2,-2 2,-1-1,1 0,1-3,0 1,2-2,-1 1,3-2,-1 1,1-1,1 0,1-1,2-2,-3 1,0-1,-4 3,0 0,-2 4,0 1,0 0,0 0,2-1,0-3,0-1,1 0,0 0,0-1,0 2,2-2,1 0,0 0,0-1,-3 2,-1 1,-2 2,-2 2,2-3,0 0,2-4,1-1,1-2,-1 3,-2-2,-1 0,0 2,-2 0,0 5,0 0,-1 1,-15 16,-6 10,-10 9,-6 11,4-4,0 1,6-5,5-4,6-6,2 2,3-3,3 0,0-1,1-4,0-1,0-5,-1 1,-2 1,0 3,-2 1,-1 0,-2 1,2-1,0-1,-1 2,3-1,-1 0,2 0,1-1,0 0,3-4,2-2,0-2,0 0,-2 1,0 1,-1 4,2 1,0 5,2-2,1 1,0-5,1-3,1-4,-1-3,1 4,-2 3,0 10,1 5,-2-1,2 0,-2-9,2-1,-2-6,2-3,0-3,11-22,-1 0,7-15,-3 6,1 2,2-1,-1 3,1-3,-4 5,-4 1,-1 4,-4 10,-2 1,2 2,-1 1,4-4,-1 1,2-4,-1 3,-2 1,0 2,-21 29,3-3,-22 31,7-9,-4 6,9-8,3-3,11-13,2-8,4-5,3-5,-1 0,0-1,-1 5,1 0,-1 3,2 2,-1 1,2-2,0-2,-1-7,1-2,-1 1,-1 1,-1 1,1 0,1-4,-1 1,1 0,-1 0,1 1,0-2,-4 8,2-2,-3 3,3-1,0-5,2 2,-1-4,1 3,-1 3,1 1,0 7,1-1,0 2,0 0,0-7,0-4,0-3,0-3,0 2,0 2,0 4,-1-2,0 0,0-1,-1 1,1 0,-1-1,2-2,-2 0,2-1,-2 0,0 0,-1 2,0-1,0 1,-2 0,2 2,-2 0,2 0,0-3,1-2,0 5,0 1,-1 3,0 1,2-6,-1 2,2-2,0-2,0 2,-1 2,0-2,0 4,-1-1,2 0,-2 2,1-1,-1 2,0 0,0 1,1-4,1-1,0-3,0 0,0-2,-1-1,1 2,0 2,0 1,0 0,0-1,0-4,0 1,0 2,0 1,0 1,-1-1,1-3,-1 0,0 1,0 0,0 1,0-1,0-1,-1 3,-1-1,-2 4,2-2,-4 1,2 0,-1 1,0-1,2-4,2-1,0-1,1 1,0 0,-1 1,2 0,-1-1,1 7,0 0,1 5,-1-2,2-7,-4-1,-2-3,-3-1,-1 1,1-1,0 1,3-1,-4 0,-2-2,-3-1,0 0,7 0,16-12,2 4,10-8,-11 8,-1 2,-1 3,-2-1,2-1,-2 0,0-2,-3 1,-1 0,-2 3,2-3,-1 3,-12 13,4-3,-11 10,10-12,2-3,0 0,-4-1,0 0,-4 0,0-1,-4 1,-10-2,-10 0,-7-1,3 0,8 0,14 1,7 1,7 0,3-1,-7-9,1-1,-5-4,0 2,5 4,-1 2,5 2,3-4,2 1,-1-2,1 3,0 2,-1 1,1-5,-1 1,1-2,0 3,0 2,0-2,1-3,0-3,1-1,-2-1,0 3,1-3,0 2,0 1,-1 4,-13 21,5-4,-14 19,12-13,1-1,3-2,3-4,0 1,0-1,0 0,-2 0,0 0,0 0,-1 0,0 3,0-1,2-2,2-4,12-18,-2 2,7-13,-8 9,-1 3,-1-1,-1 2,-1-2,-1 2,-1-1,1-5,-1-1,1-5,-2 5,2 0,-1 4,0 0,2-2,-1-1,-1-1,1-6,0 3,0 0,-1 5,0 4,0-1,1 1,1-5,1-1,2-4,-1 1,0-4,-1-1,-1-2,1-2,-2 9,0 4,-2 9,0 1,1 0,-1 0,1 0,-1 3,0 0,0 0,0-3,1 1,-1 0,0 3,-9 35,4-3,-6 31,7-13,3-3,0 2,1-5,-1-4,1-8,0-7,0-5,0-2,0 0,-1-3,0 0,0 4,1 1,1 2,0-6,0-4,-1-8,14-21,0 1,31-42,4-14,-24 34,1-4,4-15,-2-3,-8 8,-2 1,0-2,-1 3,6-23,-11 27,-6 26,-2 6,-2 6,-2 8,0 1,1-6,-2 3,2-3,-19 41,1-3,-22 42,-2-4,-3 13,3-3,7-1,16-22,4-12,8-18,5-14,-1-5,1-3,0 5,0-3,-1 6,1-4,0 2,0 2,0 4,-2 2,2 7,0-4,0-2,0-6,0-6,0 0,1 1,-1 2,0 1,1-2,-1-2,1 0,2 3,4 4,4 3,3-1,-2-4,-2-4,-5-3,-11 4,-2-1,-4 4,4-3,4-4,1-1,0 2,0 1,-1 1,0-1,1-2,-1 1,0 0,1 0,-3 0,3-2,22-18,-1 5,30-21,-12 9,0-4,-9 2,-10-5,-5 3,-5 3,-2 9,-4 8,0 4,1-3,-1 0,1-2,-1 3,1-2,-1-1,1-2,-2-2,0 0,-1-1,-1 2,-1 3,1 2,1 2,0-6,0-11,0-9,0-16,1 2,-1-7,0 12,-1-3,1 13,-2 4,0 5,0 4,-1-2,1 3,1 0,1 6,-1 1,0 2,0 2,-30 34,5-1,-32 37,12-6,-1 9,11-7,6 2,15-17,4-5,8-9,3-8,1 3,0-3,1 4,0-4,0-3,-1-3,0-9,0-1,0-4,0-1,1 3,-1-1,2 1,-1-3,3 0,11 3,15 7,11 2,4 6,-1-3,-19-6,-5-3,-17-7,-21-2,0 1,-11-1,9-1,9 0,4 0,4 0,-7 2,-7 1,-11 5,-5 2,4-2,10-1,10-5,8-4,14-20,6-10,14-20,3-21,-5-10,-5-12,-14 10,-10 6,-7 31,-2 9,1 22,2 9,2 3,0 2,0-5,-1-1,-3-7,0-2,1 1,2 3,3 7,0 2,0-2,0-6,1-5,-2-4,0 2,-1 3,-1 4,2 6,0 3,-6 14,-6 10,-7 11,0 1,5-5,8-13,4-6,3-8,2-16,1-9,2-19,-3-3,0 6,-3 6,-1 11,-1 5,0 2,0 6,1 2,2 2,-1 4,2-4,0 1,1-4,0 0,0 0,-1 3,0 1,0 3,1-6,1-1,0-4,0 2,0 0,-1 1,0-1,2-4,-1-3,0-5,0 1,-2 0,0 7,-1 3,1 3,0 1,0-3,0-4,2-2,-2-1,1 2,0 0,0 3,0-2,2-3,-1-2,-1 1,0 3,0 3,1 3,2-4,5-7,1-5,4-5,-3 2,1 0,-3 5,1 1,1-1,3-2,-1 1,0 3,-2 3,-4 5,-1 3,-1 0,-2 5,0 0,-1 3,-8 24,2-3,-4 18,3-1,3 4,0 2,1 8,-1-7,1 10,1-7,-1 9,1-3,-1 0,-2 2,-2-7,-1 7,0-10,1 6,1-13,2-4,0-9,1-13,0-3,-1-1,0 2,1 2,-2 0,1-3,-4 0,-2 0,-4 5,1 2,2-2,3-2,4-7,9-18,0-1,12-25,4-6,0-2,0-1,-6 1,-5 5,-4-1,-2 1,-5 6,-1-1,-2 8,-2 6,1 11,0 6,1 3,0 1,0 0,0-3,0-2,0-3,1-4,2-8,1-7,0-3,-1 0,-1 10,-1 6,0 6,0 8,-15 27,4-3,-13 22,6-7,3-3,-3 15,6 1,0 7,5 10,4-3,2-4,2 1,-1-16,1-7,-1-10,0-12,0-4,0-2,0 0,0 0,0-1,8-37,4-37,7-29,-5 25,1 0,-5 22,1 2,1-3,-1 4,2-5,-7 24,-3 9,-2 11,-1 3,0-3,1-4,-1-3,1-2,0 6,-1 2,0 2,0 1,1 0,-1-1,-1 0,0 2,0 0,-3-2,-2-3,-4-3,-5-9,0-3,1-1,4 4,6 2,2 6,2-1,2 2,-1 2,2 4,-9 24,3-2,-5 20,4-4,0-4,0 2,1-8,1-3,-1-4,2 3,-1 1,2 4,-3 1,1-1,-2-1,0-4,0-1,-1 2,3 0,-1 1,3-3,0-7,0-4,8-27,2-4,7-16,4-2,-5 13,6-9,-7 12,2 0,-5 8,-2 7,-3 4,-1 3,1 2,7-3,8-5,19-7,1-3,-1 0,-5 1,-12 6,-1-1,-3 3,3-2,2-3,0 0,-1-1,-6 3,-5 5,-4 3,-3 3,-3 3,2-3,1 0,1 0,-1 0,-2 2,-1 0,0 0,1-2,2-2,9-7,7-7,10-7,2-3,6-1,-6 6,-2 3,-6 7,-8 4,0 1,-5 3,0-1,-4 3,0-3,1 1,2-3,1-1,1-1,1 1,-3 2,-1 1,-2 2,-2 1,1 0,1-1,0 0,-2 1,-2 1,-23 21,-10 5,-32 25,-13 1,-1-4,-2 0,24-17,15-5,13-8,11-4,1-3,1 0,0 0,0 1,-1 0,-7 2,-1-1,-2 0,-3 1,2 1,1 0,4 0,1 0,0 0,-1 1,-2-1,1-1,-2 0,2-2,-2 1,1-1,3 0,-2 1,6 0,-2 2,3-1,-2-1,4-3,1-1,1-2,2 0,-5 1,1 1,-3 0,2 1,0 1,1 0,0-1,3-1,1-1,20-22,-5 9,14-14,-8 13,0 2,2 0,4-2,-1 2,3-2,-7 2,1 2,-3 2,-2 0,1 2,-2-1,-1 1,-1 0,-2 1,-3 1,4-2,6-1,20-9,10-3,1-3,-3 2,-17 4,-5 4,-6 1,1 1,2-1,3-1,5-3,-3 2,-3 1,-5 2,-7 3,0 0,-2 0,3-1,1-2,3-1,3-3,-2 1,-1-1,-3 2,0 1,0 0,1 1,2-2,4-2,0-1,0 1,-5 1,-5 4,-2 0,-1 3,0-2,0-1,1 0,1-4,0 1,0-1,2 0,1 2,2-1,3 0,-2 2,0-1,-4 2,-2 1,-2 1,0 0,-1-2,1-1,1-2,2-1,0 2,0-1,0 2,0 0,-2 1,-1 2,1-1,-1 2,-13 30,0-3,-32 49,-11 3,21-32,-3 0,-9 9,-3-1,5-8,0-2,-3 1,2-3,-20 16,25-22,23-21,5-3,-6 5,-4 6,-18 18,-6 6,-9 5,-10 11,8-2,-2 9,11-7,2 3,13-18,4-7,6-13,9-10,-1-4,5-1,1 0,2-2,16-9,8-8,27-19,13-11,7-6,-6 3,-12 8,-19 12,-7 6,-7 4,-5 2,-1 1,-2 2,1-3,2-2,1-1,2-5,0 3,1-2,-2 2,1 1,-3 1,-2 2,-1 0,-6 6,1 1,3-6,-2 4,4-7,-2 4,1-1,5-4,4-2,9-5,-2 2,-1 2,-6 3,-6 5,-1 0,-3 3,-1 0,-1 2,0-1,1-2,-1 3,2-2,3 2,2-2,-1 2,-1-1,-5 3,1-1,2-2,3 0,1-1,1 0,-1 1,0 0,5 0,-1-1,1 0,-5 2,-6 1,0 0,1 1,-41 16,-11-1,-37 16,-6 4,13 3,5 6,20-9,20-4,17-15,8-3,4-7,2-2,-2 2,1 0,-3 4,0 0,-3 2,-1 4,-3 2,-1 4,-3 13,-1 12,-5 16,-6 4,-4 5,2-20,7-11,9-20,8-12,2-2,3-3,-3 3,0 1,-4 4,0-1,2 0,-1 0,2-1,-1-1,2 1,0 1,0 3,2-1,-1-1,3-6,-1-2,1 7,-1-1,0 9,-1-2,0 2,1-1,0 1,0-3,-1 0,-1-2,-1 2,-1 4,2 0,-3 6,2-2,0-3,1-3,1-8,18-10,-12 2,13-7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31:41.64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61 94,'6'-15,"1"-1,-3 6,0-2,0 4,-2 1,0 4,-1-2,0 0,0-2,-1 1,-9 18,5-4,-10 17,7-8,-3 6,-1 2,1-1,0 0,4-8,1-1,3-7,1-3,1-1,-1 2,1 2,0 0,0-1,0-2,0-1,-1 5,1-1,0 2,0-5,-1-1,1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31:44.17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365 1,'-15'10,"-2"0,6-5,-2 0,5-1,2-2,3 0,-1 0,-1 2,-6 1,-1 1,-4 1,1-1,5-1,3-2,3-1,-1 1,2-1,-5 3,2-1,-1 0,-1 1,2-2,1 0,2-1,-5 2,-1 1,-4 1,0-1,2 0,4-3,2 1,2-1,-3 1,-1 3,-3 0,0 2,2-1,-1-1,2 0,1-2,4-1,-2 1,2 2,-1 0,-2 0,3-1,-2 0,3 0,0 0,1 3,0 0,0 0,0-1,0-2,0 0,1 2,-1-3,0 3,0-2,0 1,1 2,-1-1,1 3,-1 0,0 4,0 1,1 0,1-3,-1-5,-1-3,-1 3,1 1,-2 2,2 2,0 1,0 2,0 1,0-4,0-4,0-4,0 3,0 1,0 8,0-1,0 2,1-4,-1-6,2-2,7-12,-1-1,9-7,-7 5,0 2,6 7,-10 1,7 3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31:46.78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12 0,'16'15,"-2"2,-5-7,-3 0,-2-6,-2-2,-3 5,1-3,-1 3,7 2,9 1,1 1,3 0,-12-8,-4-1,-19-6,6 2,-13-4,12 5,2 0,4 0,-3-1,-10-2,7 0,-5 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31:48.81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1 844,'6'-17,"0"0,-3 9,-1-1,-1 3,0 1,-1-1,1-2,0-3,-1 0,1-2,-1 0,0 3,0 0,1 3,-1-3,0-1,0-1,0 0,1 3,0-1,0 4,1 0,-1-1,1 0,-1-1,1-1,-1 1,0 1,0-4,0 1,-1-1,0 0,0 2,0-1,1 0,-1 0,1 0,-1 3,0 2,1 0,0 0,-1 1,1-4,1 2,-1-2,2 0,-2 2,0 1,1-1,-1-2,0-1,1-3,0 0,0 1,1 0,0-1,2-2,-1 0,0-2,-1 4,-1 2,0 0,-2 4,1-2,0 2,0-2,2-1,0-1,3-3,0-1,1-3,1 2,-2 1,0 3,-2 3,-1 0,-1-1,-1 3,1-1,-1 2,0 1,1-3,-1-1,1-1,0-1,1 0,-1 0,0 0,0 3,-2 4,1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38:26.143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240 646,'-35'-42,"9"9,4 12,11 10,3 2,2 0,2 2,1 0,3 2,-1-2,1-1,-1 2,0 1,1 1,-1-2,1 1,0-1,1 1,1 0,0-1,1 1,-1-1,1 1,0-3,4-2,-3-1,2 0,-4 2,2 1,-1 1,0 2,-1 1,0-1,-1-1,0-1,-2 1,1-1,-1 0,0-1,1 0,0 2,0-1,0 1,0 1,1-3,1 1,2-3,0 1,-1 0,0 1,0 1,0-2,1 2,-1-2,0 3,-1 0,0 1,1-1,-1 1,1-2,1 2,-2 0,1 1,2 17,0-5,0 15,-1-10,-1-2,-1 3,0-3,0 1,-1-2,1-1,-2 0,1-1,-1-3,0 0,1 0,2 7,-1 2,3 3,-1 1,0-4,-2-2,0-2,-1-1,0-1,-1 1,1-1,-1 4,0-1,0 8,0-1,0-1,-1-2,0-5,1-3,0 2,0-3,0 2,0-4,-1 7,-1-1,0 5,0-3,0-1,0-1,-1 2,1-4,0 0,0-3,1 2,-2 0,1 0,-2 3,2-2,-1-1,2-2,-1 1,1-1,0 2,-1 0,2 1,-2-2,1-1,0 0,-1 1,2 1,-2 0,2-2,-1 0,0 0,1 0,-3 1,3-1,-3 0,1 0,-1 0,-1 1,0-1,1 0,0-1,1 1,-1 0,1 0,-2 0,2 1,-2 1,0 2,0-3,2 0,0-3,-1 3,0-1,1 5,1-3,0-1,1-2,-2 2,1-2,-1 2,1 1,-1-4,0 4,-1-1,0 1,-1 2,0-2,1-1,0 0,1-1,-1 0,0 1,0-1,0 0,0-2,-5 4,-3-1,-4 2,-2-2,5-1,1-1,5-1,0 0,0 1,-3 1,2-1,0 0,12-26,2 3,12-25,-6 16,-1 8,-7 8,-3 10,-1-2,0-10,3-3,-1-8,2 4,0 2,-1 6,0 1,0 2,-2 1,1 0,-3 4,-2 21,-1 1,-1 19,-1-9,1-1,-1-7,1-2,1-5,1-4,0-3,1-2,-4 3,2-1,-4 3,3-2,-1 0,0-2,2 1,0-1,1 0,0 3,-1-3,2 1,-1 0,2 1,1 5,2-1,4 4,2-2,-2-3,1-3,-6-4,4 2,3 3,6 1,4 1,-4-4,-3-1,-9-3,-2 2,4 4,12 5,5 1,7 0,-13-5,-6-2,-7-1,-2 3,1 0,-1 1,0-3,-1-2,0 1,0-1,0 2,0 0,0-2,1 2,0 1,1-1,0 2,-1-5,1 4,1-1,-1 3,0-3,2-3,7-4,-2-2,6 0,-6-1,1 1,6-1,-4 1,13 0,-5 1,3 0,-7 0,-3-2,-4 0,-2-2,0 0,-3 2,-2 1,3-6,-3 3,1-4,-3 5,0-2,0 0,0-3,0 3,0 0,-1-2,-1-8,-1 2,0-5,0 6,1-2,-1-1,0 4,-1-1,3 6,-3-1,3 4,-2 0,0 1,-1-1,0 0,-1 0,1 2,1 1,-5-3,1 0,-3-3,3 1,2 1,2 1,2 2,-1-5,1 3,-3-3,2 4,-10 7,0 3,-3 2,0 3,6-6,1 0,5-2,0 0,1 3,-1 0,0 2,0-1,1-1,0 2,0 0,2-2,-1 0,1-2,0 2,0 0,0-1,0 0,0 0,35 5,0 2,34 5,-19-2,-14-4,-17-4,-15-5,-6 0,-7 2,-1-2,-1 2,4-3,4-1,-2-17,-5-7,-2-9,-2 3,5 12,1 1,2 2,2 2,0-1,3 6,0 0,1 0,-1-1,-1-3,0-1,-5-2,3 3,-1 4,1 6,-13 18,4-4,-9 9,7-9,6-6,-3 0,5-1,1 1,1 0,2 0,1-3,-1 6,3 1,-3 7,3 0,-2-1,2-3,0-11,-11-38,-2 5,-10-24,3 23,2 7,5 6,3 7,6 3,1 5,2 0,0-4,-1 3,1-8,0 3,0-3,0 5,1 2,0 3,-1-5,1 2,-1-8,1 5,0-2,0 2,0 2,0-1,1 2,-1 0,1-1,-1 1,1 0,-1 1,2-1,-2 0,2-3,-1 1,2-1,-2 1,2 0,-3 1,2 1,-2 1,1-1,-1 2,0-2,0 1,0-2,0 1,1-5,-1 1,1 0,-1-1,0 4,1 1,-1 1,1-1,0 0,0-3,-1-1,1 1,1 1,0 0,-1 0,2 0,-1 0,-1 0,1-1,-2-1,1-2,-1 2,0-2,0 1,0-4,0 0,0 1,0 3,0 4,0 1,0 2,0-1,0-1,0-1,0-2,0 0,0 1,1 1,-1 1,1 2,-1-2,0 1,0-1,-1 0,0-1,-2-3,1 2,0 1,1 4,0-2,1-2,-1 1,1-4,0 4,0-2,0 0,0 0,0 0,0 0,0 0,0 0,0 3,0-1,1 2,-1-2,1-1,-1 1,0 0,0 1,0 0,0-1,0 1,0-3,1 3,-1-1,2 1,-2 0,1-2,-1 1,2 1,-1 18,-1-4,1 17,0-11,0 0,-1-2,0-1,0-2,0-2,0-1,0-1,-1 1,1 1,-1 0,1 1,0-4,0 1,0-1,0 2,0-1,0 0,0-1,1 2,-1 1,1 4,0 1,0 7,2-4,0 5,1 1,-1-2,0 0,-1-7,-1-5,0 3,4 2,0 6,2-5,-3-4,-2-3,-1-2,-1 6,1 0,3 13,8 7,4 8,4-1,-5-14,-7-7,-2-1,-1 5,-1-1,1-5,-3-7,-2 0,2 2,-1 0,0-4,0-2,-1-26,0 7,0-22,0 12,-1-1,0 4,0 3,1 7,0 4,0 1,0 2,0-3,0 1,0-3,0 2,0 1,-1-1,1-2,-1 0,0-3,0 3,0 3,0 1,1 2,0-1,-2 22,1-8,-1 18,2-11,0-1,0 4,0-3,0 1,0-7,0 1,0-4,0 1,1 3,-1 2,2 5,0 2,0-1,1-1,-2-7,0-4,-1-3,0 2,0-1,0 5,0-2,0-2,1-1,0 2,0-4,1 5,0-2,1 1,-1 1,3-1,-3 1,2-1,-2-1,-1-1,0 1,-1 0,1 0,1-1,-2 0,0 2,1 1,2 8,2-1,3 5,0-4,-3-7,-2 4,0 3,0 4,0 1,1-1,-2-8,1-1,-1-5,2-2,5 4,5 4,5 3,-4-4,-5-2,-8-5,-1-3,2 6,-2-4,3 5,-1-5,2 1,1 2,-1-2,-2 0,1-1,0 1,1 1,-2-1,0 0,1-1,0-1,2 2,-2-2,-1 1,0-12,-2 5,-1-10,-1 3,1 4,-1-3,0 6,1-3,-2 1,2-2,-3 1,3-1,-3-2,2 1,-1-1,0 2,1 0,-1 2,2-1,-2-2,0-1,-3-4,0-2,-1 1,1 2,3 6,1 2,1 0,-2-4,-1-5,-1-2,1 2,0 1,1 4,1 1,-1 1,2-1,-2 1,2 1,-1 1,1-2,-1 1,-2-9,1 3,-1-3,1 4,1 2,0 1,0 1,0-3,-2-1,-1-4,-1 3,2 1,0 3,2 3,0-3,-1-2,-1 0,0-2,2 5,0-1,1 3,-1-1,0 0,-2-1,0-3,-3-3,-3-2,2 2,0 3,5 5,1 1,-1-2,0-2,0-2,-1-2,1 0,-1 1,1 1,-3-4,1-1,-1-3,0 4,1-1,0 3,0-1,1 5,2 1,-3-10,1 2,-2-5,2 8,3 5,-2 0,1-2,0 2,0 2,-1-9,-3 2,1-4,-2 4,2 4,1 2,-2-2,2 1,0 1,1 1,-4-5,-3 0,-2-2,1 4,4 13,-5 21,1 9,-2 3,7-10,4-13,0-5,0-3,0-3,1 1,0 0,0 7,0-3,0 4,0-3,0 1,0-1,0 0,-2 6,2-1,-1 10,1-5,0 4,0-4,0 0,1 3,-1 3,2 8,-2 1,0-5,0-6,0-14,0-2,0-2,0 2,-1 0,0 2,-1-2,0 4,0-2,-1 1,1-1,0-2,0-1,1-1,0-1,-1 0,1 0,0 3,-1-2,1 0,0-2,0 3,-1-3,-1 2,1-2,1 3,0-1,-1 3,0 1,1-1,0 1,1-2,0-2,0 2,0 0,0 1,0 0,0 0,0-3,0 1,0-2,0 0,1 1,-1 0,2 0,-2 0,1-1,0 5,2 1,-1 4,1-1,-2-7,0-3,0 2,1 2,0 3,1 0,-1-5,0 1,0-1,1 3,-1-1,0-2,0-2,-1 1,1 0,1 2,0 0,2 0,0-1,-1-2,0 0,3 3,2 3,2-2,-2 0,-5-5,2-2,2 1,8 1,7-3,-1 3,-5-3,-9 0,-4-1,0-1,2-1,3-1,2 0,2 0,-1 1,-3 2,-6-1,6 0,-1 0,6-2,-2 2,-1-1,-3 2,-4-1,-10 17,1-8,-6 13,7-13,0-2,2-1,1 0,-1 2,0 0,-1-1,-2 2,-2 1,-4 6,3-1,-1-2,6-5,20-17,-2 2,14-13,-11 11,-6 1,1 6,-5 1,4 1,-6 1,-3-1,-14 18,-2-6,-9 16,4-13,6-2,2-4,5-3,2 0,0 3,0-2,-1 3,1-4,-4-2,-12-3,-11-5,-6-1,-1-5,15 2,8 4,7 1,4 2,-7-9,-13-7,-2-4,-1 4,10 6,9 7,2 1,3-1,-2 0,2 1,0 1,-2 0,-20-17,5 6,-12-8,16 12,9 7,3 1,28 3,1 0,36 5,-13 0,-1 0,-22-2,-7-2,6-1,4 0,5 0,-11 0,-12 0,-2 0,-4 1,1-1,0 1,2-1,3 1,2 0,-1 1,-2 0,-4-1,-2 0,-28 0,-11-5,-39 0,7-3,10 0,23 2,20 2,9 2,2 0,-6 1,1-1,-9 0,3 1,2 0,3 0,6 0,-9 2,1-1,-5 2,3-2,6-1,2 0,2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38:27.110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38:39.024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1,'0'0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6:48.68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 0,'6'6,"-1"0,-2-3,-1 0,0-1,-2-1,0 1,0 0,0 0,2 1,3 1,1 0,1 0,-5-3,-1-1,-6-1,1 0,-4-1,4 2,1-1,1 1,-1-1,-3 0,2 0,-2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38:40.836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10,'11'-5,"-2"0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38:42.017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38:42.906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38:47.484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1,'0'0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38:48.351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1,'0'0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39:04.956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420 952,'-24'-46,"-4"-3,-1-5,7 16,10 17,10 16,0-1,-1-6,0-4,-1 0,1 4,1 4,0 2,-2-5,1 1,-1 0,3 3,0-2,1-6,0 0,0 0,0 7,1 0,0 2,0-2,1 1,-1 2,1 0,-1-1,1 2,-1-2,1 1,1-2,1 1,0-2,1-1,-1 2,0 1,-2 3,2-2,0-2,2-7,-2 1,-2 1,0 5,-2 26,1 5,-1 25,0-13,0 6,0-13,0 0,0-8,0-6,0-3,-1-1,1 4,-3 2,1-1,0 4,0-4,1 3,0-4,1-2,1-7,1 0,2-1,2 1,2 2,1-2,-1-1,0 0,-4-4,1 3,2 1,8 6,-1-1,-2 0,-4-4,-2 1,1 1,0-1,-3-3,-3-1,1 5,-2-4,2 4,-2-2,1 1,-1-1,0 1,0-4,-2 1,-3 3,-2 0,-6 3,3 0,-5 1,8-4,-2 0,5-5,1 0,-5 3,0-1,-7 4,0 0,-2 2,4-3,1-2,7-2,2-2,-5 0,1-1,-5 0,4 0,1 0,-2 0,-2-1,-5 0,2-1,-1 0,5 1,0 1,2 1,-2-1,-3 1,1-1,2 0,4 0,2 0,3-13,0-3,1-14,0 5,0 1,0 7,0 1,0 3,1 0,0 1,1 0,0 0,-2-1,0-1,0 1,0 2,-1 3,0 3,1 0,-1-4,0 1,-2-5,3 7,-1 0,1 1,0 0,0-2,1-6,1-2,2-4,-1 4,1-1,-1-1,0-1,1-4,1 2,-1 4,0 4,0 2,2-1,1-3,3-5,0 0,-3 3,-1 4,-3 5,-2 7,0 10,3 6,0 9,1-5,-2-1,-2-6,-2 2,1 0,-2 4,2 3,-1 1,1 3,-1-4,1-5,0-5,0-3,1 6,0 5,2 5,-2-4,1-3,-2-8,0 5,0-4,0 4,0-6,0 0,1 2,0 0,0-3,0-4,4-21,3-13,-1-7,3-6,-7 11,-1 10,-2-2,0 13,1-1,-1 4,1-1,-1-1,0 0,0-2,0 3,0-1,0 2,0 0,0-1,1-1,-1-7,1 1,-1-4,1 6,-1 2,1 4,-1 2,0-1,0 0,0-1,0-1,0 0,0-1,1 3,-1-3,2-1,-1-1,0-5,0 3,-1-1,0 4,1 3,-1 1,2 0,-1-2,1 0,-1 0,1-2,-2-1,1-2,-1 3,0 1,0 6,0-1,1-2,1-2,0 0,2-3,-1 4,1-2,-3 2,1 1,0 0,1 0,-1 2,1 0,0 0,-2-1,1-2,-2 0,0-2,0 2,0 2,0 2,0-2,1 1,-1-2,1 1,-1 2,1-1,0-2,1 2,-1-2,0 3,3-2,-1 1,1-2,-2 4,0-1,1-2,-1 2,1-1,0 0,0 0,0-1,-1 2,1 0,0-1,-1 0,-2 21,0-3,-1 14,0-10,0-3,0 0,1-3,0-2,0-3,0 2,0-2,0 2,0-1,0 1,0 0,0 1,0 1,0 1,0 4,0 2,0-2,0-1,0-9,0 0,0 5,0-2,0 9,0-6,0 2,-1-5,1 0,-2 0,1 0,-2 5,0 1,0 2,0 1,0-4,2-1,-1-5,2 1,-2-1,2 0,-2 1,2-1,-2 2,1 0,-1 3,0 1,0 1,0 0,1 0,-1-3,0 1,1-2,0-1,1-2,0-2,0 1,0-2,1 4,0 2,2 1,-1-2,1-1,-1-1,0-1,0 0,1 1,0-1,0 0,0-2,-1 1,0 1,0 1,1 1,1 1,-2-2,-1-2,2 3,2 2,3 4,1-2,-1-3,-3-3,-2-1,-1-1,1 0,0 0,0 1,2-1,0 1,1 0,-1-1,1 4,0 3,3 6,1-3,-1-2,-5-8,-1 2,2 5,0 1,0 1,-2-4,-1-1,-1-1,0-2,0 0,0 0,0 0,-1 3,1 3,0 2,0-1,-1-3,0-5,-5 1,-4 2,-5 1,-5-1,6-3,0-1,8-2,1 1,-15 4,-6 4,-22 5,6-2,0-2,16-8,8 0,-6-6,-6-5,-5-2,-10-6,17 6,3-2,10 5,9 0,2 4,7-14,0 2,5-17,-1 8,-1 3,-3 9,-4 7,0 3,1-5,0 1,0-2,-1 3,2 0,-1 0,2-3,-1 1,2 0,-2 2,0 1,1-3,1-1,1-3,-1 1,1 0,-2 0,2 1,-3 2,2 1,-2 2,1-1,-2 1,1-3,0 0,0-2,0 1,0-2,0 2,0-2,2-6,3-5,1-6,1 0,1 3,0 4,0 5,1 0,-1 3,2-5,1 1,0-5,-1 1,-3 1,0 3,-4 4,-2 3,-1 4,0 0,1 0,0 0,1-1,-1 1,-2 0,0-3,1-2,0-1,1-2,0 0,0 2,1-4,-1 4,1 0,-2 3,0 1,0 2,0-2,1-2,0 0,0-3,1 4,-3 0,1 4,-1 17,1-3,1 20,1-6,0 6,-2-7,1 2,-1-7,1-3,-2-4,0-6,0 3,2 8,-1 0,3 5,-3-7,0-5,-1-1,-1-1,0 2,0 0,-1 1,0 0,0 5,-1-2,2 2,-2-5,2 1,-2-3,2-1,-2-1,1 1,0 2,-1 2,2 0,-1-3,-2-41,1 12,-1-32,-1 20,2 3,-2-3,2 7,0 6,1 8,1 4,0 4,0 0,0-3,0-1,1-2,-1-2,1-2,-1 1,0 2,0 3,1 3,-1 0,1 0,0-2,0-2,0-2,0-1,0 1,-1 1,2 2,-1 2,1-2,0 1,-1-2,1-1,-1 0,1 1,-2 1,1 3,0 0,0-4,1 1,0-5,0 3,0-1,0 3,-1 2,1-1,-1 2,0-3,1 1,-1-1,0-1,0 3,-1 1,0 0,1 0,-13 20,1 0,-9 16,5-5,6-5,0-4,7-5,-1-7,3-1,-5 3,2-1,-4 6,3-3,0 1,0-1,1 1,0-3,-1 0,1 0,1 0,0 1,1 1,0-3,0-1,-1 1,-2 1,-1 1,-1 1,1 0,2 0,1-3,9-22,-3 6,10-21,-7 16,6-3,-6 4,1 2,-2 1,-1 2,0 1,-2 0,1 1,1-2,1 0,0-2,1 3,-2 0,0 3,-2-1,-1 2,1 0,0-1,0 1,1-1,-2 1,2 0,-1 22,0-8,0 19,-2-15,-1 0,0-3,0 0,0-3,0 2,0-1,0-1,0 4,0-1,0 2,0-4,0-1,0 2,0 2,1 7,-1-3,1 1,-1-7,0-4,0-2,0 4,0-2,0 6,0-5,0 0,0-3,0 3,0-1,0 5,0-1,0-1,0-3,0-3,0 3,0 0,0 3,0-1,0 1,1 0,0 4,0 1,0-1,-1-1,0-2,0 1,0-2,0 1,0-1,0 0,0 0,0-2,-1-3,3 7,3 3,3 6,1 0,0-5,-5-4,0-4,-3-3,0 1,-1 1,0-1,1 4,-1-5,1 5,-1-5,0 2,1 1,-1 3,1 5,-1-1,0 1,0-5,0-3,0-4,0 4,0 1,0 2,1-2,3-1,0 0,1 0,-1-1,-2-3,2-1,2 2,1-1,0 1,-3-3,0 2,2-2,1 3,-1-2,-2 1,-15 6,0-3,-15 8,2-6,4-1,4-3,11-2,-4 2,-5 1,-10 5,-9 1,1 1,7-3,9-3,9-3,3-2,2-1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2:42.072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797 881,'-10'-25,"1"0,-1-3,0 1,1-3,0 5,1-1,2 8,3 5,1 4,2 4,0 1,-1-2,0 0,1 0,-2-4,2 0,0-2,0 0,0 3,0-3,0 1,0-7,0 7,0-2,0 7,0 2,0-2,1 2,-1-3,0 1,0 2,-1-4,1 4,-2-7,0 3,-1-3,1 0,0 0,0 1,0 2,-2 0,0 1,0-1,0 3,2 2,1-5,0 2,-1-3,1 5,0 0,0-4,1 3,-1-5,0 4,1 0,-1 0,0 2,1-2,-1 2,1-3,0 1,0 0,-1 0,1 1,-1 0,0 0,0 0,0-1,0 2,-1-3,1 2,0-2,0 3,1-2,0 1,-1-1,1 0,-1 1,1 0,0-1,0 1,0-1,-1 1,1 0,-1-1,0-1,0 1,1 1,-1 0,0 0,0 0,0-1,-1 1,1-1,0 2,0-2,0 1,0 0,1-1,0 1,0-1,0-1,-1-1,0-2,0 2,0 2,1 2,-3 29,3-15,-3 22,3-19,0-1,0 2,0-3,0-2,0-3,0-1,0 0,0 1,0-1,0 1,-1 1,0-1,0 2,0-3,1 0,-2-1,2 1,-1 3,0-2,1 1,0-2,-1 1,1-1,0 1,-1-1,1-1,-1 2,0 0,1 0,-2 0,2 1,-3 0,2 2,-2-1,1 0,0-1,1-1,1-1,-2 2,2-3,-1 2,1 0,0-2,0 2,0-1,0 4,0 1,0 1,1 0,-1-3,0-2,-1-1,1 0,-2 1,1 0,1-2,-1 2,0-2,0 2,1-1,-2 0,2 1,-1 0,0-1,0 1,-1-1,1-1,-1 2,-1-2,0 1,-1-2,10 11,4 8,7 6,-2 1,-7-11,-1-4,1 1,2-1,0 2,-2-5,-4-5,-3-4,-2 5,1-3,-1 5,0-3,1 2,-1 0,1-1,0-2,-18-5,4 0,-17-2,1-1,-1 0,5-1,8 1,12 1,4 0,-2-5,-1-2,-1 0,1 0,2 2,-2-2,0-3,0-2,-3-1,3 5,0 3,2 1,0 1,0-4,-1 2,-3 2,-4 1,-3 2,-1 0,4 3,5 1,0 1,2 5,2 5,0 3,6 11,2 1,2 1,0-1,-5-11,0-2,-1-9,-1 1,0-4,3 4,0 1,4 4,0-2,1 3,-2-3,-1 0,-1-1,0 0,4 6,5 1,5 4,-2-4,-4-3,-3-4,-4-4,-6-2,-21-8,-8-8,-5-2,2-2,16 5,1 0,4 4,0-1,0 5,3 0,-1 1,1-1,-4 1,-4-3,-1 1,-1-1,5 1,4 3,6 0,-7-2,-3-3,-4 0,-2-1,2 2,2 2,4 1,4 1,2 1,-4-3,-3-1,-4-1,0-1,2 1,3 1,4 1,4 1,1-2,1 1,-3-3,-1-1,-2 0,-1-1,2 2,1 1,3 2,10-2,1 2,13-1,2 1,0 0,4 0,-4 0,-5 2,-3-1,-5 2,1 0,-3 1,1-1,-4-1,1 1,-2-1,2 1,-1-1,6-2,4 0,5-2,0 0,2-3,-2 0,-2 1,-1 0,-6 2,1 0,0 1,3-1,6-1,-1 0,2 0,-8 2,-4 1,-4 2,-1 1,-2-1,2-3,0 0,2-5,-2 2,1-5,-1 2,-1-2,-2 3,-1 2,-1 2,0 1,-17 11,1 0,-15 7,4-5,2-1,2 0,6-1,6-3,5 0,-1-1,-4 1,-5 1,-7 2,-2 0,2-1,2 1,8-3,1-1,3-1,4 0,-3 0,2-1,-5 2,1 0,-1-1,-2 2,2-1,2-1,2 0,-4-1,-3 0,-12 0,1 0,-1 0,7 1,1 1,6 0,3 0,3 0,2 4,2-1,-3 3,2-2,1-1,0 1,0-1,1 0,1 1,0-1,1-1,-1 2,0-2,0 4,-1-3,0 0,0-2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2:49.272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1 337,'13'27,"3"3,2-1,1-2,-3-8,-5-6,-6-7,-4-3,2 6,1-2,-1 4,1-3,-4-2,1-2,0 1,0 1,1 4,1 0,8 7,0-3,4 3,-5-7,-3-2,-4-3,0 0,0 2,2 2,-1 0,1-2,-1-2,0-1,1 0,4 2,-1-1,1 1,-4-2,-2-2,-1 5,4 3,1 6,7 5,-1-3,6 1,-4-6,-1-3,-6-4,-3-2,1-1,2 2,4 2,-1-2,-3 0,-2-2,4 3,2 0,4 1,0-2,2-4,-2 0,0 0,-6-1,-3 0,-2 0,1 2,0-2,4 2,1-2,0 0,-4 0,-1 0,3-2,15 2,13 0,12-2,-11 1,-10-3,-18 0,-5 0,-4 2,2-4,0-1,2-3,1 1,0 0,1 0,0-1,-3 3,1-2,-4-1,-3-9,-5-4,0 1,-1 5,5 11,-3 5,-12 0,-4 1,-19 0,-1 1,-6 0,9 2,9-2,17 0,7-2,5-8,2-7,1-11,4-5,5-3,7-4,3 5,4-3,-9 14,-5 6,-8 9,-4 8,-11 12,-2 4,-14 11,6-3,-6 6,5-3,3-1,2-2,6-9,3-3,4-7,1-5,1-10,1 0,2-11,3 1,2-5,0 5,-3 1,-1 6,-1 3,-1 1,0 2,0 1,0 0,1 2,-10 20,3-6,-9 18,6-14,3-1,3-3,3-2,1-2,0-1,-3 1,-7 1,-7 4,-6 2,1-2,4-3,8-4,4-1,42-2,24-9,38-6,-38 2,0-1,36-11,-15 3,-40 11,-25 5,-12 4,-4-1,1-6,3-3,4-11,1 0,2-9,-5 2,-2 2,-3 7,-1 11,-6 2,-20-5,0 1,-11-4,10 6,8 4,5 2,7 2,6 0,0-7,0 1,-1-5,0-1,-3-1,1-2,0 3,1 2,2 5,1 1,-1-2,-1-3,-2-2,0-1,0 3,2 2,0 4,1-2,-1 0,0-4,0 1,1 1,0 3,0 1,0-2,1 1,0-3,0 3,1 0,-1 0,0-2,0 0,0-2,0 1,0 3,12 7,-1 5,11 6,0 1,-4-2,-1 0,-6-5,-7-3,-1-2,7 4,5 1,15 5,-3-3,-2 0,-12-5,-7 0,-1-3,4 1,11 4,7-1,4 3,-8-4,-9-1,-5-2,-3 0,2-1,-1 1,-2-1,0 0,0 1,3 0,1 1,-2-2,0 2,-3-1,6 2,0 1,2 0,-5-2,-6-1,-1-1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3:04.471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1326 36,'33'1,"1"0,-1 0,-5 1,-4-2,-9 1,-4-1,-6 0,-1 0,2 1,2-1,1 0,-4 0,1 0,2 3,5 0,5 2,-1-1,-5-2,-6 1,-4-1,-13 6,5-1,-10 4,8-5,-1 0,3-1,-4 2,1 0,-2 2,-2 0,4-2,-1 1,5-2,1-2,2 0,-1 0,1 1,-2 1,2 3,-1 1,1 2,-1 1,0-1,-3 1,1-2,-4 1,2-1,0 0,-1 1,3-5,0-1,2-2,0 0,-2 1,0 3,-1 5,-1 3,1 1,-2-1,4-4,-1-4,2-4,1 0,-3 2,0 1,-2 1,1-1,3-3,-1 1,1 1,-4 1,-2 4,-1 1,0-2,2-3,5-4,-1-20,2-17,0-18,1-3,4-4,0 10,0 6,-2 10,0 16,-1 6,0 5,0 2,-10 12,1-1,-7 12,-2 5,1 1,-5 3,0 1,1-2,2 0,3-2,6-7,5-8,2-5,-7-14,-13-14,-6-4,-1-1,6 12,14 10,3 1,9-3,6 0,3-2,8 2,4 3,6 0,2 2,-6 1,-8-1,-6 2,-8-1,3 0,3-1,7-1,18-3,0 3,-1 1,-13 1,-15 1,-3 0,5-4,4-1,5-2,-1-1,-6 4,-2 0,3 6,6 1,-2 0,-2 0,-11 2,-7 2,1 1,-4 1,3-1,-3 0,1 0,0-1,4-3,0-1,-16-3,-5-3,-8 1,3-1,16 1,5 2,8-9,1-6,-1-7,0-3,-1 6,1 7,0 7,-1 52,1-15,-4 40,3-30,-3-7,0-4,0-8,0-1,2-9,1-3,1-5,-3 0,2 1,-2 2,2 4,1-3,0 0,1-3,-1 1,-2 1,0 5,-2 3,2 4,-1 0,2-4,-1-3,1-5,0-2,0-2,-2 4,0-1,1 2,0-4,2 0,4 5,0-4,1 2,4-12,-5-1,5-4,-5 3,-1 3,-11 1,-23 3,-14 2,-44-1,2 1,4 0,21-1,37 2,11-2,8-1,1 1,-7-1,3 1,-1-1,3 1,3-1,1 2,-1 3,1 1,-1 0,14 0,2-1,10 1,-3 0,1 1,-4-3,-2 1,-6-3,-3-1,3 2,13 5,13 2,9 2,5-2,-10-5,-10-1,-10-3,-12-1,-2-2,3-3,3-1,10-4,5 3,2-1,-2 2,-11 2,-5-1,-6 3,-2-3,2-2,-1-1,5 1,-1 5,4 1,2 1,0 0,-2-1,-4 1,-1-7,-4 2,2-3,3 1,0 2,3-1,-3 0,-2 2,0-1,-5 20,2-11,-3 14,3-15,0 1,-1 4,0-3,-1 2,1-3,0 0,-1 2,0 1,-1 4,-1 6,2 5,0 1,0-8,2-5,0-8,-1-16,2 3,1-15,3 10,0-1,0 3,-1 1,-2 3,0 1,0 3,-1 2,7-1,-2 2,6-3,-4 3,-1 1,-2 0,-1 0,-6 14,-1 0,-4 8,2-7,-1-5,3-3,-2 1,2-1,-2 1,1 0,0-1,2-1,-1 1,1 0,0 2,-1 2,0-1,-1 0,0-1,-1 0,2-2,-1 0,-3 0,0-1,-3 1,0 1,-1 0,2-1,2-1,2-1,1-2,-3 1,1 0,-2 1,5-1,-2 0,1 1,-2 1,2-1,0 1,1-1,-4 0,3-1,-2-1,-3 0,-13-1,-7-1,-18 0,7 0,1 0,15 1,8 0,10 0,1 1,-1-1,-2 0,-2 1,1 1,0-2,4 1,1-1,-3 1,-17-1,-3 0,-11 0,14 0,9 0,10 0,3 0,-6-3,-2-2,-5-2,1 1,-1 0,5 1,1 1,2-1,-2-1,-1 0,-1-1,5 3,2 1,-2-3,-2 0,-1-2,1 2,3 2,2 0,0-2,1 2,1-3,-2 3,1-1,-1 1,1-1,0 0,1-1,0 0,-1-2,1 1,-1-1,1 2,-1 1,0 0,0 1,0-2,0 1,0 0,0-1,1 2,-2-2,0 0,1 0,-2-2,-1 0,0-1,-3-1,2 3,1-1,0 3,1 1,0 1,0-1,1 1,0-3,0 2,0-1,0 1,1-1,0 0,1-1,0 2,0-2,0 1,0 0,-1-1,1 1,-1-2,0-1,-3-4,1 0,-1 1,1 1,1 3,1-1,0 2,-1 0,1 1,0 0,0 0,-1-2,1-1,-3-2,0 0,-1 0,1 1,2 4,1 0,1-1,0 1,-1-2,-6-12,3 10,-5-9,8 14,-2-1,1 0,-1-1,-2-1,1 0,1 2,-1-5,0-1,-1-1,1-2,-1 4,3 3,1 3,-2-5,2 5,-2-4,1 4,2 0,-2-2,0 1,-1-3,-1 1,1 0,1 1,0 1,-1 2,-1 0,-3-1,1 0,-3-1,1-1,1 0,2 1,4 3,-2-2,-3-3,0-1,-3-1,4 4,1 3,-1 8,2 1,-2 7,2-1,1-3,2-1,-1-2,2-2,0-1,0 2,0 0,1 1,0 1,1 1,1 2,-1-1,0-3,-1-2,0 0,2 2,0 0,5 6,0-4,-1-1,-2-5,-2-2,6 1,8 0,20 1,3 3,0-1,-12 1,-15-2,-5 0,-4 0,-2 0,1 1,-2 0,4 4,4 3,3 3,4 2,-2-5,-3-2,-1-4,5 0,34 3,3-1,-2-2,-20-4,-28-5,9-10,3-3,6-5,6 4,-2 6,9 1,-3 5,11 2,-6 2,2-1,-4 2,-4-1,-3 1,-3 2,-10-1,-4 1,-5 5,1 10,4 9,4 9,-1-4,-4-7,-4-5,-2-2,-2 0,0-2,-3-2,-1-2,-4 0,-2 4,-1 4,-1 2,-4 11,0-2,-4 2,2-8,3-7,6-9,4-2,3-4,-1 3,0-1,-3 2,3-2,1 0,-1 1,1-1,-1 2,2 3,-2-2,-1 3,1-6,0 2,0 0,1 0,0 4,0-4,1-1,5 0,3-3,4 1,0-3,3 0,8 0,16 0,9 0,29-1,-26-1,-2-1,-35 2,-14 1,-13 1,8 0,-7 3,13 0,-1 1,0 2,8-21,-3 6,6-18,-3 3,1-3,-2 0,-1 2,-3 11,0 5,-1 5,-19-10,-7-1,-11-6,-1 2,13 7,7 2,9 3,5 3,2-2,0-2,-2-2,-5-10,-20-14,-5-11,4 13,7 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6:48.68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0 301,'2'-6,"1"0,-2 3,-1 0,1 0,-1 2,0-2,0 1,1-2,-1 0,0-1,0 1,0 0,0 1,0 0,0-1,0 1,1-2,-1 1,0 1,0-1,1 2,-1 0,1 0,-1-1,1 0,-1 0,1 0,-1 0,0 0,1-1,-1 0,0 0,0 1,0-1,0 1,0-1,0 1,1 0,-1 1,0 1,0-1,0 0,1 0,-1-1,1 1,0-1,-1 1,1 0,-1 0,1-1,-1 0,1-2,-1 1,1 0,0 0,0 0,1-1,-1 0,1-1,-1 2,0 0,-1 1,0 1,1-1,-1 1,0-1,1 0,1-1,0 0,0-2,0 0,1 1,-1 0,1 1,-2 1,0 0,0 0,-1 1,1 0,-1 0,0 0,1 0,0-1,-1 0,1-1,0 1,0-1,0 1,-1 0,0 2,0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4:49.79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22 33,'2'-5,"0"-1,0 3,-1-1,1 1,-2 0,1 2,-1-1,1 0,-1 0,0 0,-3 6,1-1,-2 6,1-3,-1 2,1 1,-1 0,0-1,2-2,1-1,0-2,1-1,-1-1,1 2,0 0,0-1,0 1,0-1,0-1,0 2,0 0,0 0,0-1,0 0,-1-1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6:48.675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85 230,'-12'-15,"3"4,1 3,4 4,1 1,1 0,1 0,0 1,1 0,-1-1,1 1,0-1,0 1,-1 1,1-1,0 0,0 0,0 0,1 1,0-2,0 2,0-1,0 0,0-1,1-1,0 1,0-1,-1 0,0 2,0-1,0 1,0 1,0-1,-1 0,0-1,0 1,0 0,-1-1,1 0,0 1,0-1,0 1,0 0,0 0,1-1,-1 1,2-2,-1 1,0 0,0 0,0 0,0 0,1 1,-1-1,0 0,0 1,-1 0,1 0,0 0,0 0,1 0,-2 0,2 1,-1 5,1-1,0 6,-1-5,0 0,0 1,0-1,-1 0,1 0,-1-1,0 0,1 0,-1-1,0 0,0-1,1 4,0 0,1 1,-1 0,0-1,0 0,0-2,-1 0,1 0,-1 0,0 0,0 1,0 0,0 3,0-1,0 1,0-2,0-2,-1 0,1 0,0-1,0 1,0-1,0 2,-1-1,1 2,-1 0,0-1,0-1,0 1,1-1,-1 0,0-1,1 0,-1 1,0 0,0 0,0 0,0-1,1 0,-1 0,0 0,1 1,-1-1,1 1,0-1,-1 0,1 0,-1 0,1 0,0 1,0-1,-1-1,1 1,0 0,-1 0,1 0,-1 0,0-1,0 1,0 0,-1 0,1 0,0-1,0 1,0 0,1 0,-2-1,1 2,0-1,0 1,-1-1,1 0,0 0,0 0,1 0,-1 1,0-1,1 1,0-2,-1 1,1 0,-1 0,1 0,-1-1,0 2,0-1,0 1,0 0,-1-1,1 0,0 0,1 0,-1 0,0 0,-1 0,1 0,0-1,-2 1,0 0,-3 1,0-1,2 0,0 0,2-1,0 0,0 0,-2 1,2-1,-1 1,5-10,1 1,3-8,-1 5,-1 2,-2 4,-1 3,-1 0,1-4,0-1,0-3,1 1,0 2,-1 1,1 1,-1 0,0 1,0 0,-1 1,-1 8,0 0,-1 7,1-4,-1 1,0-4,1 1,0-3,0-1,1-2,-1 1,-1 0,1-1,-1 2,0-1,0 1,1-2,0 1,0-1,0 0,0 2,0-1,1-1,-1 1,1 0,0 2,2 0,0 1,1-1,0-1,-1-1,-1-1,1 0,2 2,1 0,2 0,-2-1,-1-1,-2 0,-2 0,2 1,4 2,1 1,4-1,-6-1,-1-1,-3 0,0 1,-1 0,1 0,-1-1,0 0,0 0,0-1,0 1,0 0,0 0,0 0,1 0,-1 1,1-1,-1 0,1 0,0 0,0 1,0-1,0 0,3-3,-1 0,3 0,-3 0,0 0,3-1,-2 1,5 0,-2 0,1 0,-2 1,-1-1,-2-1,-1 0,1 0,-2 0,0 1,1-2,-1 1,0-2,-1 2,0 0,0 0,0-2,0 2,0-1,0 0,-1-3,0 0,-1-1,2 2,-1 0,0-1,0 1,-1 0,2 2,-1 0,0 1,0 0,0 1,0-1,-1 0,0 0,1 1,0 1,-2-2,0 0,0-1,0 1,2 0,0 0,0 1,1-2,-1 1,0-1,0 2,-3 2,-1 1,0 1,0 1,2-2,0-1,2 0,0 1,0 0,0 0,0 1,0-1,0 0,0 1,1 0,-1-1,1 0,0 0,0 0,0 0,0 0,0 0,0-1,13 3,-1 0,13 2,-8 0,-4-3,-6 0,-5-2,-3 0,-3 0,1 0,-1 0,2-1,1 0,-1-6,-2-2,0-4,-1 1,2 5,0 0,1 1,0 0,1 0,1 2,-1 0,1 0,0 0,-1-1,0-1,-1 0,0 1,1 1,-1 2,-4 7,2-2,-4 3,2-2,3-3,-1 0,2 0,-1 0,1 0,1 0,1-1,-1 3,1-1,-2 3,2 0,0 0,0-2,0-3,-4-14,-1 2,-3-8,1 7,0 3,3 3,0 1,3 2,0 2,1-1,-1 0,1 0,-1-3,1 1,-1 0,1 1,0 1,0 1,0-2,0 1,-1-3,1 2,0-1,0 1,0 0,0 0,1 1,-1 0,0-1,0 1,0 0,1 0,-1 0,0 0,1-1,-1 0,1 0,0 0,0 0,-1 1,0 0,0 0,1-1,-1 2,0-1,0 0,0 0,0-1,0 0,0-1,0 0,0 0,0 2,1 0,-1 0,0 0,0 0,1-1,-1-1,0 1,1 0,0 0,-1 0,1 0,0 1,-1-1,1-1,-1 1,0-1,0 0,0 0,0 0,0-2,0 1,0 0,0 1,0 2,0 0,0 0,0 0,0 0,0 0,0-1,0 0,0-1,1 2,-1 0,0 1,0-1,0 0,0 0,0-1,-1 1,0-2,0 2,1-1,-1 2,1-1,0-1,0 1,0-1,0 1,0-1,0 0,0 0,0 0,0 0,0 1,0-1,0 1,0 0,0 0,0 0,0 0,0 0,0 0,0 0,0 0,0 0,0 0,0-1,1 2,-1-2,0 2,0-1,1-1,-1 1,0 0,1 7,-1-2,0 7,0-5,1 0,-1 0,0-1,0 0,0-2,0 1,0-1,0 0,-1 2,1-2,0 1,0-1,0 0,0 0,0 1,0-1,0 0,0 0,0 0,1 1,-1 1,0 1,1 2,0-1,0 1,0 1,0-1,0 0,0-2,-1-2,1 1,0 0,1 3,1-2,-2-1,0-2,-1 0,0 2,1 0,0 4,3 4,2 1,1 1,-1-6,-4-2,0 0,0 2,0-1,0-2,-2-2,0 0,1 0,-1 1,1-2,-1 0,0-10,0 2,0-7,0 4,0 0,-1 1,1 2,0 1,0 2,0 1,0 0,0-1,0 1,0-2,0 1,0 1,0-1,0-1,-1 1,1-2,0 1,-1 2,1 0,0 1,0-1,-1 8,1-3,-1 6,1-3,0 0,0 1,0-2,0 1,0-2,0 0,0-2,0 1,0 1,1 1,-1 1,1 1,0 0,-1-1,1-2,-1-1,0-2,0 1,0 0,0 2,0-2,0 0,0 0,1 1,0-2,-1 2,1-1,0 1,0-1,0 1,0 0,0-1,0 0,-1 0,1 0,-1 0,0 0,1 0,-1 0,0 1,0-1,1 4,1 0,1 1,0-2,-1-1,-1 0,0 2,0 1,0 0,0 1,0-4,0 0,0-2,0-1,3 2,0 1,3 2,-1-2,-3-1,-2-2,-1 0,1 1,0-1,0 2,0-2,1 1,0 0,0-1,-1 1,1-1,-1 0,0 1,1-1,-1 1,0-1,1 0,0 0,-1 0,0 0,0-4,0 1,-1-3,-1 1,1 2,0-2,0 3,-1-2,1 1,0-1,-1 1,1-1,-1-1,0 1,1-1,-1 2,0-1,1 1,0-1,-1 0,0-1,0-1,-1 0,0-1,0 2,1 1,1 2,0-1,-1-2,0 0,0-2,0 1,-1 0,2 2,-1 0,1 1,0-1,-1 0,1 1,0 1,0-2,-1 1,0-4,1 2,-2-1,2 1,-1 1,1 0,0 0,-1 0,0-1,0-2,-1 2,1 0,0 1,0 2,1-2,-1-1,1 1,-2-2,2 3,0-1,0 1,-1 0,1 0,-1-1,0 0,-1-2,-1 0,0 0,1 2,1 1,0 0,1 0,-1-1,0 0,0-1,0 0,0 0,1 0,-2-1,1 0,-1-2,0 2,0 0,1 1,-1-1,2 2,-1 1,0-4,0 0,-1-1,1 3,1 1,-1 1,1-1,-1 0,1 1,-1-3,0 1,-1-2,0 2,1 1,0 1,-1-1,1 1,-1-1,2 2,-2-3,-1 1,-1-2,0 2,2 5,-2 8,0 2,0 2,2-4,2-5,0-1,-1-2,1-1,0 1,0 0,0 2,0-1,0 2,0-1,0 0,0-1,0 1,-1 1,1 1,0 3,0-2,0 2,0-3,0 2,0 0,0 1,1 3,-1 1,0-3,0-1,0-6,0 0,0-1,0 1,0 0,-1 1,0-1,1 1,-1-1,0 1,0 0,1-1,-1-1,1 0,-1 0,1 0,-1 0,1 0,-1 1,1-1,0-1,-1 2,0-2,0 1,1 0,-1 0,1 0,-1 2,1-1,-1 0,1 1,0-1,0-1,0 1,0-1,0 2,0-1,0 0,0-1,0 1,0-1,0 0,0 0,0 0,1 0,-1 0,0 0,1 1,-1 1,1 2,0-1,0-3,-1 0,0 0,1 1,0 0,0 1,0-1,-1-1,1 0,0 1,0 0,-1 0,1-2,-1 0,1 1,0 1,1-1,-1 1,1-1,-1-1,1 1,0 0,2 2,-1-1,1-1,-3-1,1 0,1 0,3 0,2-1,0 1,-2-1,-3 0,-2-1,1 1,0-1,1-1,1 1,0 0,1-1,-2 2,-2-1,2 1,0-1,2-1,-1 2,0-1,-1 0,-1 1,-5 5,2-3,-3 5,2-4,1-1,0-1,1 1,-1 0,0 0,0 0,0 0,-2 1,-1 2,1 0,0-1,2-2,7-6,-1 1,6-5,-5 4,-2 0,1 3,-2 0,1 0,-2 1,0-1,-7 7,1-3,-4 6,2-4,1-1,2-1,1-2,1 0,0 2,0-1,-1 1,1-2,-1 0,-5-1,-4-3,-2 1,0-3,5 2,3 1,3 0,1 1,-3-3,-4-3,-1-1,0 1,3 2,4 3,0 0,1 0,0 0,0 0,0 1,0-1,-8-5,3 1,-5-2,5 5,4 1,1 1,10 1,0 0,13 2,-4-1,-1 1,-8-1,-2 0,2-1,1 0,2 0,-4 0,-4 0,-1 0,-1 0,1 0,-1 0,0 0,2 1,1-1,-1 1,0-1,-2 1,-1-1,-9 1,-5-3,-13 1,2-2,4 1,8 0,7 1,3 1,1-1,-2 1,0 0,-3 0,1-1,0 1,2 0,2 0,-3 1,0 0,-2 0,2-1,1 0,1 0,1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6:48.676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6:48.677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6:48.678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4,'4'-2,"-1"0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6:48.679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6:48.680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6:48.681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6:48.682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6:48.683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150 339,'-9'-16,"-1"-2,0-1,2 6,4 5,3 6,0 0,0-2,0-2,0 0,0 2,0 1,0 1,0-2,0 1,-1-1,2 2,0-2,0-1,0 0,0 0,0 2,0 0,0 1,1-1,-1 0,1 1,-1 1,1-1,-1 0,1 0,0 0,0 0,0-1,1 1,-1-1,1 0,-1 1,0 1,0-1,1-1,0-1,-1-1,0 1,0 1,-1 10,0 2,0 8,0-4,0 2,0-5,0 1,0-4,0-2,0 0,0-1,0 1,-2 1,2 0,-1 1,0-2,1 2,0-1,0-2,0-2,1 1,0-2,1 1,1 1,1-1,-2 0,1 0,-2-2,1 2,1-1,2 3,0 0,0-1,-3 0,0-1,1 1,-1-1,0 0,-2-1,1 2,-1-2,1 2,-1-1,0 1,0-1,0 0,0 0,-1-1,0 1,-2 1,-2 0,2 1,-2 0,2-1,0-1,1-1,1-1,-1 2,-2 0,-1 1,0-1,-1 2,1-2,1 0,2-1,1 0,-2-1,1 0,-3 0,3 0,-1 0,0 0,-1 0,-2-1,1 0,0 1,1-1,1 1,0 1,-1-1,0 0,0 0,0 0,2 0,0 0,2-4,0-2,0-5,0 2,0 1,0 1,0 2,0 0,0 1,0-1,1 1,0 0,-1-1,0 0,0 1,0-1,0 3,-1 0,1 0,0-1,-1 0,0-1,1 1,0 1,0 0,0 1,0-2,0-1,1-2,0-1,0 2,1-1,-1 0,0 0,0-2,1 1,0 1,-1 2,1 0,0 0,0 0,2-3,-1 0,0 1,-1 2,-1 1,-1 3,1 4,0 2,1 3,-1-2,0 0,0-3,-2 1,1 1,0 0,0 2,-1 1,1 0,0-1,0-2,0-2,0-1,0 3,1 1,0 2,-1-2,1-1,-1-2,0 1,0-1,0 2,0-3,0 0,0 1,1 0,-1-1,0-2,2-7,1-5,0-2,0-2,-2 4,0 3,-1-1,0 5,0 0,0 1,0 0,0-1,0 1,0-1,0 0,0 1,0 0,0 0,0 0,1-1,-1-2,0 0,0 0,0 0,1 2,-1 1,0 1,0 0,0-1,0 0,0 0,0 0,0-1,0 2,0-2,1 0,-1 0,1-2,-1 1,0 0,0 1,0 1,0 0,1 1,-1-1,1 0,-1-1,1 0,-1 0,0-1,0 1,0 1,0 1,0 0,1 0,0-1,-1-1,2 0,-1 1,0 0,0 0,-1 0,1 1,0 0,0 0,0 0,0 0,-1 0,1-1,-1 0,0 0,0 0,0 1,0 0,0 0,0 0,0 0,1 0,-1 0,0 0,0 0,1 0,-1 0,1 0,0 0,0 0,1 0,-2 1,1-1,0 0,0 1,0-1,0 0,0 1,0-2,0 2,0-1,0 1,0-1,-1 8,0-2,-1 6,1-4,0-1,0 0,0-1,0-1,0-1,0 1,0-1,0 1,0 0,0 0,0-1,0 1,0 1,0 0,0 1,0 2,0-2,0 0,0-3,0-1,0 3,0-1,0 3,0-2,0 0,-1-1,1 0,0 0,-1 0,0 1,0 1,0 1,0 0,0-1,0-1,1-1,-1-1,1 1,0-1,-1 1,1 0,-1 0,1 0,-1 2,1-1,-1 1,0 0,1 0,-1-1,0 0,1 0,0-1,0 0,0-2,0 1,0 0,0 1,0 0,1 1,0-1,0 0,0 0,0-1,0 0,0 0,0 1,0-1,0-1,-1 1,1 0,0 0,0 2,0-1,0-1,0 0,-1 1,2 0,1 2,0 0,0-2,-1-1,-1 0,0-1,0 1,0-1,0 1,1-1,0 1,0 0,0-1,-1 2,2 1,0 2,0-1,1-1,-3-2,0 0,1 2,0 0,0 1,-1-2,-1 0,1-1,-1 0,0 0,1-1,-1 1,0 1,1 1,-1 1,0-1,0-1,0-1,-2-1,-1 2,-2 0,-2-1,3 0,-1-1,3-1,1 1,-6 1,-2 2,-7 1,1 0,0-2,6-1,3-1,-2-3,-2 0,-2-2,-4-2,6 3,2-2,3 3,3 0,1 1,2-5,1 0,1-5,0 2,-1 2,0 2,-2 4,0 0,0-2,0 1,1-1,-1 2,1-1,-1 0,1-1,0 1,0-1,0 1,0 1,0-2,0 1,1-2,-1 0,1 1,-1-1,1 1,-1 0,0 1,0 1,0-1,-1 1,1-2,0 0,-1 0,1 0,0 0,-1 0,1-1,1-1,0-3,1-1,0-1,1 1,-1 2,1 2,0 0,-1 0,2-1,-1 1,1-3,-1 1,0 0,-1 1,-2 2,1 1,-2 1,1 1,0-1,0 0,0 0,0 0,0 0,-1 0,1-2,-1 0,2-1,-1 1,0 0,0-2,0 3,1-1,-1 1,-1 0,1 1,0 0,0-1,0 0,0-2,0 2,0 1,-1 0,1 7,-1-2,2 8,-1-2,0 1,0-1,0-1,0-1,0-2,-1-1,1-2,-1 1,1 2,0 1,0 2,0-4,0 0,-1-2,0 1,0 0,0 1,0-1,0 1,-1 1,1 0,-1 0,1-1,0-1,-1 0,1 0,-1-1,1 0,0 2,-1-1,1 1,0-1,-1-14,0 3,0-11,-1 7,2 2,-2-2,1 3,1 2,-1 2,1 3,0 0,0 0,0 0,0-1,1 0,-1-2,0 0,0 1,0 0,0 1,0 1,0 1,1-1,-1-1,0 0,1-1,-1 0,0 0,1 0,-1 1,1 1,-1 0,1-1,0 0,-1-1,1 1,-1-1,0 2,1 0,-1 0,0-1,1 0,0-2,-1 2,1-1,0 1,-1 1,1-1,-1 2,1-2,-1 0,1 0,-1 0,0 1,0 0,1 0,-1 1,-5 6,2 0,-5 6,3-1,2-3,0-1,2-1,0-4,1 1,-2 0,1 0,-1 3,0-2,1 1,-1-1,1 0,0 0,0-1,0 1,0-1,0 1,1 0,0-1,-1 0,0 0,0 1,-1 0,0 0,0 0,1 0,1-1,2-7,-1 1,4-7,-2 6,2-2,-3 2,1 1,-1 0,0 1,-1 0,1 0,-1 1,1-2,0 1,0 0,1 0,-2 0,1 1,-1 0,0 0,0 1,0-1,0 1,1-1,-2 1,2-1,-1 9,0-4,0 8,-1-6,0-1,0 0,0 0,0-1,0 1,0-1,0 0,0 1,0 0,0 0,0 0,0-1,0 0,0 2,1 1,-1 0,0 0,0-2,0-2,0-1,0 2,0-1,0 3,0-3,0 0,0 0,0 0,0 0,0 2,0 0,0-1,0-1,0-1,0 2,0-1,0 1,0 0,0 0,0 0,1 2,-1 0,1-1,-1 1,0-2,0 1,0-1,0 1,0-1,0 0,0 1,0-2,-1-1,2 3,1 1,1 2,0 1,0-3,-2-1,1-2,-2 0,0 0,0 0,0-1,1 2,-1-1,0 1,0-1,0 0,0 0,1 2,-1 1,0 0,0 1,0-3,0-1,0 0,0 0,0 1,0 1,0-2,2 1,-1-1,1 1,-1-1,0-1,0 0,2 0,-1 1,0-1,0-1,-1 1,1 0,1 0,-1 0,-1 0,-4 2,-1-1,-6 3,2-2,1-1,1 0,4-1,-1 0,-2 1,-3 1,-4 1,0 1,3-2,4-1,2-1,2-1,0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6:48.672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284 314,'-3'-9,"-1"0,1-1,-1 0,1 0,0 1,0 0,1 2,1 3,0 0,1 3,0-1,0 0,-1 0,1 0,0-2,0 1,-1-2,1 1,0 1,0-1,0 0,0-3,0 3,0 0,0 2,1 0,-1 0,0 0,0 0,0 0,0 1,0-2,-1 1,1-1,-1-1,0 1,0-1,1 0,-1 0,0 1,0 0,-1 1,1-1,0 1,0 1,0-2,1 1,-1-1,1 2,0-1,-1-1,1 2,0-3,0 2,-1 0,1 0,0 0,0 0,0 0,0 0,-1 0,1 0,0 0,0 0,0 0,-1 0,1 0,0 0,-1 1,1-2,-1 2,1-2,0 2,0-1,-1 0,1 0,0 0,0 0,0 0,0 0,0 0,0 0,-1 0,1 1,0-2,0 1,0 0,-1 0,1 0,0 0,-1 1,1-2,-1 2,1-1,-1 0,1 0,0 0,0 0,-1 0,1 0,0 0,0 0,0-1,0-1,-1 2,1 0,0 0,-1 11,1-5,-1 7,1-6,0-1,0 1,0-1,0-1,0-1,0 0,0 0,0 0,0 0,0 0,0 0,-1 0,1 1,0-1,-1 0,1-1,0 1,-1 1,1-1,0 0,0 0,0 0,0 0,0 0,-1 0,1 0,0 0,0 0,0 0,-1 0,1 0,-1 1,0 0,0 0,1 0,-1-1,1 1,-1-2,1 2,0-2,0 1,0 0,-1 0,1 0,0 0,0 1,1 1,-1 0,0 0,0-2,0 0,0 0,-1 0,1 0,0 0,-1 0,1 0,0-1,0 2,-1-2,1 1,0 0,-1 0,1 0,0 0,-1 0,1 0,-1-1,0 1,0 0,-1-1,4 4,2 3,2 2,-1 0,-2-4,0-1,0 1,0-1,1 1,-1-3,-2 0,-1-3,0 3,0-2,0 2,-1 0,1-1,0 1,0 0,0-2,-6-1,1 0,-6 0,0-1,0-1,1 1,4 0,4 0,1 1,0-3,-1 0,0 0,0-1,1 2,-1-1,1-2,-1 1,-1-2,1 3,0 0,1 1,0 0,0-1,0 1,-2 0,-1 0,-1 2,0-1,1 1,2 1,0 0,0 2,1 1,1 2,1 4,1 0,1 0,0 0,-2-4,0-1,0-2,-1-1,1-1,0 2,1-1,0 3,1-2,0 2,0-1,-1-1,0 0,0 1,1 1,2 1,1 1,1-2,-3 0,0-2,-2-1,-2-1,-7-3,-4-2,-1-2,1 0,5 2,1 0,1 1,0 0,0 1,1 1,0 0,0-1,-1 1,-2-1,0 0,-1 0,3 1,1 0,1 0,-1 0,-1-2,-3 1,1-1,0 1,0 0,2 1,2 1,0-1,-1 0,-2-1,0 0,-1-1,1 1,1 0,2 1,1 0,0-1,1 1,-2-2,0 0,0 1,-1-2,1 2,0-1,1 2,4-1,1 1,3-1,2 0,-1 1,2 0,-1-1,-3 1,0 0,-2 1,0 0,0 0,-1-1,0 1,-1-1,0 1,0-1,0 0,3 0,0 0,3-2,-1 1,2-1,-2 0,0 0,-1 0,-2 1,1 0,0 0,0 0,3 0,0-1,0 1,-3 0,-1 0,-1 2,-1-1,-1 0,1 0,1-1,-1-2,0 1,1-1,-1 0,0-1,-1 2,0 0,-1 1,0 0,-5 4,-1 0,-4 3,0-2,2-1,0 1,2-1,3-1,1 0,0 0,-2 0,-1 0,-3 1,-1 1,2-2,0 1,2-1,1 0,2 0,0-1,0 0,0 0,-2 1,1 0,-1-1,0 1,1 0,0-1,1 0,-2 0,-1 0,-3 0,-1 0,0 1,3-1,0 1,2-1,1 1,1 0,1 1,1 0,-2 1,2-1,-1 0,1 0,0 0,0-1,0 1,0 0,1 0,-1 0,0-1,1 2,-1-1,0-1,0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4:49.79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130 0,'-5'4,"-1"-1,2-1,-1 0,2-1,1 0,1 0,0 0,-1 0,-2 1,0 0,-2 0,1 1,1-2,2 0,0 0,0 0,1 0,-2 1,1-1,0 1,-1-1,1 0,0 0,1 0,-2 1,0-1,-2 2,1-2,0 1,1-1,2 0,-1 0,0 0,0 1,-2 0,1 1,0-1,-1 1,2-1,0-1,1 0,0 1,0 0,0 0,-1 0,1 0,0-1,1 1,-1 0,1 1,0 0,0-1,0 1,0-1,0 0,1 0,-1 0,0 0,0 0,0 0,0 1,0-1,0 2,0 0,0 0,0 2,1-1,-1-1,1-1,-1-2,0 2,0 0,-1 0,1 1,0 1,0 1,0-1,0 0,0-3,0 0,0 0,0 1,0 3,0-1,0 1,0-1,0-3,1 0,2-4,0-1,3-3,-2 3,-1 0,3 3,-4 0,2 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6:48.673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0 120,'5'10,"1"0,0 1,1-1,-2-4,-1-1,-2-3,-1-1,0 2,0 0,0 1,1-1,-2-2,0 1,0 0,1 0,-1 1,2 1,1 2,1-1,2 1,-3-2,0-1,-2-2,0 1,0 1,1 0,-1 0,1 0,-1-2,1 1,-1-1,3 1,-1 0,0 0,-1-1,-1 0,0 2,0 0,2 3,2 2,0-2,1 1,0-3,-1 0,-2-2,-2 0,1-1,1 0,2 2,-2-1,0 0,-1-1,2 1,0 0,2 0,0 0,0-2,0 1,0-1,-3 0,0 0,-2 0,1 1,1-1,0 1,1-1,0 0,-1 0,-1-1,1 1,6 0,4 0,4-1,-3 1,-4-2,-7 1,-1 0,-2 0,2-1,-2-1,2 0,0-1,1 1,-1 0,1-1,-2 2,1-1,-2-1,-1-3,-1-1,-1 0,0 2,2 4,-1 2,-4-1,-2 1,-6 0,-1 1,-2-1,3 1,3 0,6-1,3 0,2-4,0-1,1-5,1-1,2-2,2-1,2 2,1-1,-4 5,-1 2,-3 3,-1 3,-4 4,-1 2,-5 4,2-2,-2 3,2-2,1 1,0-2,3-2,1-2,1-3,1-1,-1-3,2 0,0-5,1 1,1-2,-1 2,0 0,-1 2,0 2,0 0,0 0,-1 1,1 0,0 0,-4 8,2-2,-4 6,3-5,0-1,2 0,0-1,1-1,0 0,-1 0,-2 0,-3 2,-2 1,0-1,1-1,4-2,1 0,14-1,10-2,13-3,-14 0,1 1,12-5,-5 2,-15 3,-8 2,-5 2,-1-1,1-2,0-1,2-3,0-1,1-3,-2 0,0 2,-2 2,0 3,-2 2,-7-2,-1 0,-3-2,3 3,4 1,1 2,2-1,3 1,0-3,-1 0,1-1,-1-1,-1 1,1-2,-1 1,1 1,1 2,0 0,-1 0,1-2,-2 0,1-1,-1 2,2 0,-1 2,0-2,1 1,-1-1,0-1,1 2,0 0,-1 0,1 0,0 0,0 0,0 0,0 0,0 0,0 0,0-1,0 0,0 0,0 1,4 3,1 1,2 3,1 0,-1 0,-1-1,-2-2,-3 0,0-1,3 1,1 0,6 2,-2-1,0 1,-4-3,-3 0,0 0,1 0,4 1,3 0,1 0,-3 0,-3-1,-2-1,-1 0,1 1,0-1,-2 0,1 0,0 0,1 1,0-1,0 1,-1-1,0 0,1 2,1-1,0 0,-2 0,-1-1,-1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6:48.674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472 13,'12'0,"0"0,0 1,-2 0,-1-1,-4 0,-1 0,-2 0,-1 0,1 0,1 0,0 0,-1 0,0 0,1 1,2 0,1 1,0 0,-2-1,-1 0,-3-1,-3 3,0 0,-3 0,4 0,-1-1,0-1,0 2,0 0,-1 0,-1 0,2 0,-1-1,2 0,1 0,0-1,0 1,0-1,0 2,0 0,0 0,1 2,-1-1,0 1,-2-1,1 0,0 0,-1 0,0 0,0 0,2-1,-1-1,1 0,0-1,-1 1,0 1,0 1,0 2,0 0,-1 0,1-2,0-1,2-2,-1 1,-1 0,0 0,0 1,0 0,0-2,1 1,0 0,-1 1,-2 0,1 2,-1-2,1 0,2-2,0-7,0-6,0-7,1-1,1 0,0 2,0 3,0 3,-1 6,0 2,0 2,0 1,-4 3,1 1,-2 3,-2 3,1 0,-2 1,0 0,1 0,0-1,1 0,3-2,1-4,1-1,-3-5,-4-5,-2-2,-1 0,3 5,4 2,1 1,4 0,2-1,1-1,3 1,1 2,2-1,1 1,-2 0,-3 0,-2 1,-3-1,1 0,2 0,2 0,6-2,0 2,-1 0,-4 0,-5 1,-1-1,1 0,2-1,2-1,-1-1,-1 2,-2 1,2 1,1 1,0 0,0-1,-5 2,-2 0,0 0,-1 1,1 0,-1-1,0 1,0-1,1-1,1-1,-6 0,-2-1,-3 0,2-1,4 1,3 1,3-4,0-1,0-4,-1 0,1 2,-1 2,1 3,-1 19,1-6,-2 14,1-10,-1-3,1-2,-1-2,0 0,1-4,0-1,1-1,-1-1,0 1,-1 0,2 2,-1-1,1 0,0-1,0 0,-1 0,0 3,-1 0,1 2,-1-1,1 0,1-2,-1-1,0-2,0 1,0 0,0 0,-1 1,1-1,1-1,1 2,0-1,1 0,0-3,0-1,0-2,-1 1,0 2,-4 0,-8 1,-6 1,-15-1,1 0,1 1,7 0,14 0,4-1,2 0,1 0,-3 1,2-1,-1 0,1 0,1 0,1 1,-1 1,1 0,-1 0,5 0,1 0,3 0,0 0,0 1,-2-2,0 1,-3-1,0-1,0 1,5 2,5 1,3 0,2-1,-4-1,-3-1,-4 0,-5-1,0-1,2-1,0 0,4-1,1 0,1 0,0 1,-5 1,-1-1,-2 1,-1-1,1 0,-1-1,2 1,0 1,1 1,1 0,0 0,-1-1,-1 1,-1-2,0 0,-1-1,2 1,0 0,0 0,1-1,-2 2,-1-1,0 8,0-5,-1 5,1-4,0-1,-1 2,1-1,-1 0,1 0,0-1,-1 1,0 0,0 3,0 1,0 1,0 2,1-4,0-1,-1-4,1-5,1 1,-1-5,2 3,0 0,0 1,-1 1,0 0,0 1,-1 1,0 0,3 1,0-1,1 0,-1 1,-1 0,0 1,0-1,-3 5,0 1,-2 2,1-3,0-1,1-1,-1 0,1 0,0 0,-1 0,1 0,0 0,0-1,0 1,0 1,0 0,0-1,0 2,-1-2,1 0,-1 0,1 0,-1 0,-1-1,0 1,-1 0,0 0,1 0,0 0,2-2,-1 1,0 0,-1-1,1 2,1-2,-1 1,0 0,0 0,1 1,-1-1,1 0,-1 0,0 0,0-1,-1 1,-5-1,-2-1,-7 1,3-1,0 1,6 0,2 0,4 0,0 0,0 0,-1 0,-1 1,1-1,0 1,1-1,1 0,-2 0,-5 0,-2 0,-4 0,6 0,3 0,3 0,1 0,-2-1,0-1,-3 0,1 0,0-1,1 2,1-1,1 1,-1-2,-1 1,0 0,2 0,1 1,-2-1,1 0,-2-1,1 1,2 0,0 1,0-1,0 0,0 0,0 0,1 1,-1-1,0 1,0-1,1 0,-1 0,1-1,-1 0,1 0,-1 1,1 1,-1-1,0 0,0 0,1 0,-1 1,0-1,1 0,-1 0,0 0,0 0,0-1,-1 0,0 0,-1-1,1 1,0 1,0 0,1 1,0 0,-1-1,1 1,0-1,0 1,0-1,0 0,0 0,1 1,-1-1,1 0,-1 0,1 0,0 0,-1 0,1 0,-1 0,0-1,0-1,-1 0,0 0,1 0,0 2,0-1,0 1,0-1,1 2,-1-1,0 0,0 0,0-1,0-1,-1 0,0 1,0 0,1 1,0 0,1 0,-1 0,1 0,-3-5,1 4,-2-4,4 6,-2-1,1 0,0 0,-1 0,0 0,0 0,1-2,-1 0,0 0,0-1,0 1,1 2,0 0,0-1,0 2,-1-2,2 1,-1 1,0-1,0 0,-1-1,1 1,-1-1,1 1,0 0,0 1,-1 0,-1 0,1 0,-2-1,1-1,0 1,1 1,1 0,0-1,-2 0,1-1,-2 0,2 1,0 1,0 3,1 1,-2 2,2-1,0 0,1-1,-1 0,1-1,0-1,0 1,0 0,0 1,1 0,0 0,-1 1,1-1,0 0,-1-1,1-1,0 2,0 0,2 1,0-1,-1 0,0-2,-1 0,2-1,3 1,7 0,2 1,-1 0,-4 0,-5 0,-3-1,0 0,-1 1,-1-1,1 1,1 2,1 0,1 1,2 1,-1-2,-1 0,-1-2,3 1,11 0,2-1,-2 0,-6-1,-10-2,3-4,1 0,2-2,2 0,0 3,2 1,0 1,4 1,-3 1,1-1,-1 1,-2 0,0 0,-2 0,-3 1,-2-1,-2 3,1 3,1 3,2 4,-1-2,-1-3,-2-1,0-1,-1 0,0-1,-1 0,-1-1,0 0,-2 1,0 2,0 1,-2 3,0 0,0 0,-1-3,2-1,2-4,1-1,1-2,0 2,0-1,-1 2,1-2,0 1,0-1,0 1,0 0,1 1,-1 0,-1 0,1-1,0 0,0 0,0 0,0 1,1 0,-1-1,3-1,0 0,2 0,0-1,1 0,3 0,5 0,4 0,10 0,-9-1,-1 0,-12 1,-5 0,-5 0,3 0,-3 2,5-1,0 1,-1 0,4-7,-2 3,3-8,-2 2,1-1,-1 0,0 0,-1 4,-1 2,1 2,-8-3,-2-1,-3-2,-2 0,6 3,2 1,3 1,2 1,1-1,-1 0,0-2,-2-2,-7-6,-2-4,2 5,2 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7:07.36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40 1009,'1'-11,"0"2,0 1,0 3,0-1,0 1,0 1,0 1,0 0,0 0,0 1,0-2,1 0,0-2,0 1,1-2,-2 2,1-1,-2 2,1 2,-1 1,1-1,-1 0,2-4,-1 1,1-1,0 1,-1 0,1-1,-1-1,1 0,-1-1,-1 2,0 1,0 2,1 2,-1-1,0 0,0 0,0 0,-1 0,1 0,0 0,0 0,-1 0,0-1,0-2,0 0,-2-2,1 2,0 0,0 2,1 2,-2 5,-2 4,-3 4,1 0,-1-2,2 0,2-1,1 1,0-2,2-1,0-1,1 0,-1 0,1-1,-1 2,0-2,1 0,-1-1,1 0,-1 2,0 0,0 1,0 2,-1-1,0 0,0 1,1-4,0 0,1-3,0-2,-1-7,2-1,-1-6,2-1,-1 2,1-1,0 5,1 2,-2 3,2-1,0-1,1 1,1-2,1 1,0-1,0 0,1 1,-1-2,-1 1,0 1,0-1,-1 2,1-1,0 0,2-3,1-1,0 1,0-2,0 2,0-1,0 1,1 0,-2 2,-1 2,-2 0,-1 1,0-1,0 2,0-1,-1 1,0 0,1 0,-1 0,1-1,-1 1,1-1,0-1,0 0,4-3,-1 0,1 1,-3 3,-1 0,1 1,1-1,3-1,-2 0,0 1,-3 1,-1 2,-2 0,2-1,1-1,0 1,1-2,-1 2,0 0,-2 0,0 1,-1-3,2 0,-1-3,1 5,-2 1,1-1,0 0,0-2,-1 0,1 1,0 0,-1 0,1 0,-1 1,1 1,-1-1,1 1,0-2,0 1,0-1,1 1,0-2,2 0,-1 0,1 0,0 0,0-1,0 2,-1-1,-1 1,0 0,-1 0,1 0,0 0,1-1,0 0,0-1,0 1,0 0,1-1,-2 1,1-2,-1 2,0-1,-1 1,1 1,0-1,0 0,-1 0,1 1,-2 1,1 1,-1-2,1 1,0-1,-1 0,1 0,0-1,-1 0,2 1,-1 0,1-1,-1 1,0 0,-1 1,0 0,0 0,0 1,0-2,-1-1,1 0,0-1,-1 3,1 0,2-3,1 0,2-3,-1 1,0-1,-1 2,-2 2,0 2,-1 1,1-2,-1 1,0-2,0 0,0 1,0 0,0 0,0 1,0 1,1-2,-1 1,2-2,-1 1,0-1,0 0,0 1,-1 0,1 1,-1 1,1-1,-1 0,1 0,-1-1,1 2,-1-1,0 0,1 0,-1 0,0 0,0 0,1 0,-1 0,0 0,0 0,0 0,0 0,0 0,1 0,-1 0,0 0,0 0,1 0,-1 0,1 0,-1-1,0 1,1 0,-1 0,1 0,-1 0,1 0,-1 1,1-1,-1 0,1 0,0 0,-1 0,1 0,-1 1,1-1,0 0,0 0,0 0,-1 1,1-1,1-4,-1 1,2-3,-1 4,-1 0,0 1,0 0,1 0,-2 1,1 0,0 1,0-2,0 2,0-2,0 2,0-1,0 0,0 0,0 0,0 0,-1 1,1-1,0 0,-1 0,1 1,0-1,-1 0,1 0,0 0,0 0,0 0,0 0,0 1,0-1,1 1,-1-1,0 0,1 0,-1 0,0 0,0 1,1-1,-1 1,0-1,0 1,1-1,-2 1,1-1,1 0,-1 1,0 0,1-1,-1 1,1 0,0 0,-1-1,1 1,-1 0,1 0,-1 1,1-1,0 0,0 0,0 0,-1 0,1 0,0-1,0 1,0-1,0 1,-1 0,1 0,-1 0,1 0,0 1,-1-2,1 1,-1 0,0 0,1-1,-1 1,1 0,0 0,0 0,0 0,-1 0,1 0,0 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7:07.37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572 0,'0'8,"0"-2,0-2,0 0,0-1,0-1,0 0,0 0,0 1,-1 0,1 0,0-1,0 0,0-1,0 2,0-2,-1 1,1 0,0 0,0 0,-1 0,1 0,-1-1,1 1,-1 0,0 0,1 0,-1-1,0 2,0-1,1-1,0 1,-1 1,0 0,0 1,1-1,0 1,-1-1,0 0,1-1,-1-1,1 1,0 0,-1 2,1-1,-1 1,1-1,0 0,0-1,0 0,0 0,-1 1,2 0,-1 1,1-2,-1 0,0 0,1 0,-1-1,1 1,0 0,0-1,0 1,0-1,0 1,1 1,0 0,0 0,0-1,-2-1,1 1,0-1,0 2,1-2,-1 1,0-1,-1 2,0 0,0 2,-1-2,1 0,0-1,0 0,1 1,1 3,1 0,0 0,-2-3,-1-2,0 1,-1-1,-1 2,0-1,-1 0,2-1,-1 0,-1 0,-3 1,-1-1,0 0,0 0,3-1,1 0,2 0,-1 1,-6-1,-2 0,-4 1,6 0,1 0,5 0,0-1,0 1,-1 0,0 0,0 0,1 0,0 0,1 1,0-1,-1 1,1 0,0-1,0 1,-1-1,0 1,-1 1,0-1,1 0,-1-1,2 0,-1 0,1 0,7-9,-1 2,5-6,-3 5,-3 4,0 0,0 1,1-2,1 0,2-2,1-1,-2 2,-2 0,-1 2,-2 1,1 1,-1 0,0 0,-1 4,-1 1,-2 5,1 1,-2 1,1 1,0-2,1-3,0-4,1-2,-1 1,1 0,-1 0,0 0,-1-2,0 2,0-1,-3 1,1-1,-3 1,2 0,-2-1,3 0,0 1,0-1,1 0,1 1,1-1,0 0,0 1,0 0,-1 0,-1 0,-1 2,-1 1,0-1,0 1,0-1,2-1,0-1,1 0,0-1,1 1,-2 0,1 0,-1 0,1 0,0-1,1 0,-1 2,-1 1,-1 3,-1 0,1 2,0-1,2 1,0 0,2-1,-1-4,1-1,-1-2,0 1,-1 0,-1 0,0 0,0 0,0 0,2 0,-1-1,1 0,0 1,-1 0,-1 0,0 1,1-1,0 0,1 0,-1 0,1-1,-2 3,0 0,-2 1,1-2,3-2,6-5,-1 0,4-2,-5 3,-1 1,0 0,-1 1,3 0,0-1,3 0,-2 1,-1-2,0 1,0-1,-1 1,-1 0,-1 2,-5 2,-2 2,-5 3,0-1,0 1,2-2,1-1,4 0,1-3,1 1,1-1,0 0,-1 1,-1 1,0 0,0 1,1-1,0 0,1 0,0 0,-1-1,1 0,0 0,0 2,0-1,0 2,-1-1,0 1,1-1,-1 0,-1-2,1 1,0 0,-1 0,-1 0,0 0,1 0,-1 0,0 0,1 0,1-1,1 0,-3 3,-1 0,-2 3,3-2,1-2,2-2,10-4,1-1,10-4,-5 1,-1 2,-6 0,-1 0,-3 1,-1 1,-1-1,0 1,-1 1,0 0,0-1,0 0,1 0,0-1,0 0,0 0,1 0,0 0,0 0,1-1,0 0,-1 0,0 0,-1 0,0 1,-1 2,0-1,0 1,0-1,1 0,0-1,-1 1,2-2,-1 1,0-1,0 2,1-2,0 1,0-1,1 0,-2 1,-1 0,0 1,0 0,0 0,0 0,1-3,0 1,0-1,0 1,0 0,-1-1,0 1,-1 0,1 2,-1 0,0 0,-5 6,-3 3,-3 4,-2 4,1-2,1 0,1-1,2-2,3-1,0 0,1-1,1-1,0 1,0-2,1 0,-1-2,1 0,-2 1,1 0,-2 1,1 0,-2 1,2-1,-1 0,0 0,1 0,0 0,0 0,1 0,0-1,1 0,0-2,1 0,-1 0,0 0,0 1,-1 1,2 0,-1 2,1 0,0-1,1 0,-1-3,1 0,0-2,0 2,-1 1,0 4,1 1,-1 0,0-1,1-2,-1 0,0-3,1-1,-1-1,5-8,-1 1,3-7,-2 3,1 1,1 0,-1 0,1-1,-2 2,-1 1,0 1,-2 3,-1 1,1 1,0 0,1-2,0 1,0-1,0 0,0 1,-1 1,-7 9,1 0,-8 11,3-3,-2 2,4-3,0-2,5-3,0-4,2-1,0-2,0-1,1 1,-1 1,0 1,0 0,0 1,1 0,0 0,0-1,0-2,0-2,-1 2,0-1,1 1,-1 0,0-2,1 1,-1 0,1 0,-1 0,1-1,-2 3,1 0,-1 0,1 1,0-3,0 2,1-3,-1 2,1 1,-1 0,1 3,0 0,0 0,0 0,0-2,0-2,0-1,0-1,0 1,0 0,0 2,-1-1,1 1,0-2,-1 2,1-1,-1-1,1 1,-1-1,1 0,-1-1,1 1,-1 1,0-1,-1 0,1 1,0 0,-1 0,1 0,0 0,0-2,0 2,1 1,-1 0,0 1,0-2,1 1,-1-1,1-1,0 1,0 0,0 0,-1 1,1 0,0 0,-1 1,1-1,-1 1,0 0,1 1,-1-3,1 1,0-2,0 1,0-1,0-1,0 1,0 1,0 0,0 0,0 0,0-1,0-1,0 2,0 0,0 0,0 0,0-1,-1-1,1 2,0-1,-1 0,1 0,-1 0,0 1,1-1,-2 3,1-2,-2 0,1 1,0 0,0-1,1 0,0-2,0 1,1-1,-1 1,1 0,0 0,0 0,-1 2,1 1,1 1,-1-1,0-2,0 0,-2-2,0 0,-1 0,1 0,-1 1,2-1,-2 0,-1-1,0 1,-1-1,3 0,5-5,2 2,2-3,-3 4,0 0,-1 0,0 1,0-1,0 0,-1 0,-1 0,0 0,0 1,0-1,0 0,-5 6,2-1,-4 3,3-5,2 0,-1 0,-1-1,-1 1,0-1,-1 0,-1 0,-3 0,-5-1,-1 1,0-1,3 0,5 1,3 0,2 0,2 0,-3-4,-1 0,0-1,-1 0,2 2,0 1,2 0,0-1,2 0,-1-1,0 2,0 0,0 0,1-1,-1 0,0 0,1 0,-1 2,0-2,1-1,0 0,0-1,-1 0,1 0,-1 0,1 0,0 1,-1 1,-4 8,1-2,-4 7,3-5,2 0,0 0,1-2,0 0,1-1,-1 1,0 0,-1 0,1 0,-1 0,0 1,1-1,-1 0,2-2,4-6,-1 1,3-5,-3 4,-1 0,0 0,0 1,-1-1,1 1,-2-1,1-1,0-1,0-2,0 2,-1 1,1 0,0 1,0-1,0 0,0-2,0 0,0 0,0 0,0 2,0 1,0 1,0-1,0-2,1 0,0-1,0 0,1-1,-2 0,1-2,0 0,-1 3,0 2,-1 3,1 0,-1 0,1 0,-1 0,0 2,1-1,-1 0,1-1,-1 1,1-1,-1 2,-3 12,2-1,-3 11,3-5,1-1,0 2,0-3,1-1,-1-3,0-3,0-1,1-1,-1 0,0-1,0 0,0 1,1 1,-1 0,1-2,0-1,-1-3,6-7,-1 0,11-15,2-5,-9 11,1 0,1-6,-1-1,-2 4,-2-1,1 0,0 0,1-7,-3 9,-2 10,-2 1,0 3,0 3,-1 0,1-3,-1 2,0-1,-6 14,1 0,-9 14,0-1,-2 4,2 0,3-1,4-8,3-4,2-7,2-4,0-2,0-1,0 1,0 0,-1 1,1-1,0 1,0 1,0 1,0 0,0 3,0-1,0-1,0-2,0-2,0 0,0 0,0 1,0 0,0-1,0 1,1-2,0 2,1 1,2 1,1 1,-1-3,0-1,-2-1,-4 2,-1-1,-2 2,3-2,0-1,1 0,0 0,0 1,0 0,-1 0,1-1,0 1,-1-1,1 0,-1 1,1-2,8-5,-1 1,11-8,-4 4,0-1,-4 0,-2-2,-3 1,-1 2,-2 2,0 4,-1 1,1-1,-1 0,1-1,-1 1,1 0,-1-1,1-1,-1 0,0-1,-1 1,1 0,-1 1,0 1,1 1,-1-3,1-3,0-4,-1-5,1 0,0-2,0 4,-1-1,0 5,0 1,0 1,0 3,0-2,0 2,0 0,0 1,1 2,-1-1,1 2,-12 12,2-1,-11 14,5-3,-1 3,3-2,3 1,6-6,0-2,4-3,1-3,0 1,0-1,0 1,0-1,1-1,-1-2,0-2,0-1,0-1,0-1,0 2,0-1,1 1,-1-2,1 0,5 2,5 2,3 1,2 1,0 0,-7-2,-2-2,-6-1,-7-2,-1 0,-3 1,3-1,3 0,1 0,2 0,-2 0,-3 2,-5 0,0 2,1-1,3-1,3-1,4-2,5-6,2-5,4-6,2-8,-2-4,-2-4,-4 4,-4 2,-3 11,-1 3,1 8,1 3,0 1,0 1,1-2,-2 0,0-3,0 0,0 0,1 1,1 2,0 2,0-2,0-2,1-1,-2-2,1 1,-1 1,0 1,1 3,-1 1,-1 4,-3 4,-2 4,0 1,2-3,2-4,2-2,1-3,1-6,0-3,1-6,-2-2,1 2,-1 3,-1 3,0 3,0 0,0 1,0 2,1 1,0 1,0-2,1 1,-1-1,1-1,-1 1,1 0,-1 1,1 1,0-2,0-1,0-1,0 1,0-1,-1 1,1 0,0-2,1 0,-1-3,0 1,-1 0,1 2,-1 2,0 0,0 1,1-2,-1 0,1-1,0-1,-1 1,1 0,0 1,-1-1,2-1,-1-1,-1 1,1 1,0 1,0 1,1-1,1-3,1-1,2-3,-2 1,0 1,0 1,0 1,0-2,1 1,0 0,0 0,0 2,-2 2,-1 1,0-1,0 3,-1-1,0 2,-3 8,1-1,-1 7,1-1,0 1,1 1,0 4,-1-4,1 4,1-2,-1 3,0-1,0 0,-1 0,0-2,-1 3,0-4,1 2,0-5,1-1,-1-3,1-5,0-1,0 0,0 1,-1 0,1 0,-1-1,-1 0,0 1,-2 1,1 0,0 0,1-1,2-2,2-7,1 0,5-9,0-2,0-1,1 0,-3 0,-1 2,-1 0,-2 0,-1 2,-1 0,-1 2,1 3,-1 4,0 1,1 2,-1 1,1-1,0-1,-1-1,1 0,0-2,1-3,0-3,0 0,-1 0,1 2,-1 4,0 1,0 3,-5 10,0-1,-3 7,2-1,0-2,0 5,1 1,1 2,2 4,1-2,0 0,2 0,-1-6,0-3,0-3,0-4,0-2,0-1,0 1,0-1,0 0,3-13,1-13,3-11,-2 10,0-1,-1 8,0 1,0-1,0 1,1-1,-3 8,-1 3,-1 4,0 2,0-2,0-2,1 0,-1-1,0 2,0 1,0 1,0-1,0 1,0 0,0-1,0 1,0 0,-2 0,0-1,-1-2,-3-3,1-1,0 0,1 1,3 1,0 2,1 0,1 0,-1 1,1 1,-3 10,1-2,-2 7,2-1,-1-1,1 1,0-4,0-1,0-1,1 1,-1 1,1 0,-1 2,0-1,0-1,-1-1,1 0,-1 0,1 1,0-1,1 0,0-3,0-1,3-10,1-1,2-6,1-1,-1 5,2-3,-3 4,1 0,-2 3,0 2,-2 2,1 1,-1 0,3 0,3-2,6-3,1-1,0 0,-2 1,-4 1,-1 1,-1 0,1 0,1-1,0-1,0 0,-3 2,-1 1,-2 1,-1 1,-1 1,1 0,0-1,0 0,0 0,0 1,-1 0,0 0,0-1,2 0,2-3,3-3,3-2,1-1,2 0,-1 1,-2 2,-2 3,-2 0,-1 2,-1 0,-1 0,0 0,-1 0,0 0,2-1,-1 0,1-1,1 1,-2 0,0 1,-1 1,0 0,0 0,-1-1,2 1,-2-1,0 2,-8 6,-4 3,-12 8,-4 1,0-2,-1 1,8-7,6-1,5-4,3-1,1-1,0 0,0 1,0-1,-1 1,-1 0,-1 0,-1-1,-1 2,1-1,0 1,2-1,-1 1,1 0,0-1,-1 1,0-1,0 0,0 0,-1 0,1-1,1 1,0 0,1 0,0 0,0 0,0 0,2-1,-1-1,2 0,-1 0,0 0,-1 0,-1 1,1 0,1 0,-1 0,0 0,2-1,0 0,7-8,-2 4,5-6,-3 5,1 1,0 0,1-1,0 1,2-1,-4 1,1 0,-1 1,0 1,-1-1,0 1,0 0,-1 0,-1 0,0 1,1-1,2-1,7-2,4-2,0-1,-2 1,-5 2,-1 0,-3 2,0-1,1 0,1 0,2-1,-1 0,-1 1,-2 0,-3 2,1-1,-2 1,2-1,1 0,0-1,1-1,0 0,-1 0,-1 1,1 0,-1 1,0-1,2 0,0-1,1 0,-1 0,-1 0,-2 2,0 0,-1 1,0-1,0 0,1 0,-1-2,1 1,0 0,0-1,1 1,1 0,0 0,1 0,-2 0,0 1,-1 1,-1-1,0 0,-1 1,2-2,-1 0,1-1,0 1,1 0,-1 0,0 1,-1 0,0 0,1 1,-1 0,-5 10,1 0,-12 17,-4 1,7-12,0 1,-4 3,-1 0,2-4,0 0,0 1,-1-2,-6 6,8-8,9-7,1-2,-1 3,-2 1,-7 7,-2 2,-3 2,-3 3,2 1,0 2,4-2,0 0,5-5,1-3,3-5,2-4,1 0,1-1,0 0,2-1,5-3,2-3,11-7,4-3,2-3,-1 1,-5 4,-7 4,-2 1,-3 2,-1 1,-1 0,-1 1,1-1,1-1,0-1,1-1,-1 1,1 0,0 0,-1 0,0 1,-1 0,-1 1,-2 1,1 1,1-2,-1 1,1-2,0 1,0 0,2-2,2 0,2-2,0 0,-1 2,-1 0,-3 2,0 0,-1 2,-1-1,0 1,0-1,1 0,-1 1,1-1,0 1,2 0,-1-1,0 1,-2 1,0-1,1 0,2-1,-1 0,1 1,0-1,-1 1,3-1,-1 0,0 1,-1-1,-3 2,1-1,-1 1,-14 5,-3 0,-14 6,-2 1,4 1,3 2,6-2,8-3,5-4,4-2,1-2,0-1,0 1,1-1,-2 2,0 1,-1 0,0 1,-1 1,-1 1,-1 5,0 5,-2 5,-1 1,-3 3,2-8,1-4,4-6,3-6,1 0,0-1,0 2,-1-1,-1 2,1 0,-1-1,1 1,0-1,0 0,1 0,-1 0,1 2,0 0,0-1,1-3,0 0,0 3,0-1,-1 3,0 0,1 1,-1-1,1 0,-1-1,1 1,-1-2,-1 2,1 0,-1 1,0 2,1-1,-1-1,2 0,-1-4,6-4,-3 2,4-3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7:07.37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22 33,'2'-5,"0"-1,0 3,-1-1,1 1,-2 0,1 2,-1-1,1 0,-1 0,0 0,-3 6,1-1,-2 6,1-3,-1 2,1 1,-1 0,0-1,2-2,1-1,0-2,1-1,-1-1,1 2,0 0,0-1,0 1,0-1,0-1,0 2,0 0,0 0,0-1,0 0,-1-1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7:07.37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130 0,'-5'4,"-1"-1,2-1,-1 0,2-1,1 0,1 0,0 0,-1 0,-2 1,0 0,-2 0,1 1,1-2,2 0,0 0,0 0,1 0,-2 1,1-1,0 1,-1-1,1 0,0 0,1 0,-2 1,0-1,-2 2,1-2,0 1,1-1,2 0,-1 0,0 0,0 1,-2 0,1 1,0-1,-1 1,2-1,0-1,1 0,0 1,0 0,0 0,-1 0,1 0,0-1,1 1,-1 0,1 1,0 0,0-1,0 1,0-1,0 0,1 0,-1 0,0 0,0 0,0 0,0 1,0-1,0 2,0 0,0 0,0 2,1-1,-1-1,1-1,-1-2,0 2,0 0,-1 0,1 1,0 1,0 1,0-1,0 0,0-3,0 0,0 0,0 1,0 3,0-1,0 1,0-1,0-3,1 0,2-4,0-1,3-3,-2 3,-1 0,3 3,-4 0,2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7:07.37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 0,'6'6,"-1"0,-2-3,-1 0,0-1,-2-1,0 1,0 0,0 0,2 1,3 1,1 0,1 0,-5-3,-1-1,-6-1,1 0,-4-1,4 2,1-1,1 1,-1-1,-3 0,2 0,-2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7:07.37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0 301,'2'-6,"1"0,-2 3,-1 0,1 0,-1 2,0-2,0 1,1-2,-1 0,0-1,0 1,0 0,0 1,0 0,0-1,0 1,1-2,-1 1,0 1,0-1,1 2,-1 0,1 0,-1-1,1 0,-1 0,1 0,-1 0,0 0,1-1,-1 0,0 0,0 1,0-1,0 1,0-1,0 1,1 0,-1 1,0 1,0-1,0 0,1 0,-1-1,1 1,0-1,-1 1,1 0,-1 0,1-1,-1 0,1-2,-1 1,1 0,0 0,0 0,1-1,-1 0,1-1,-1 2,0 0,-1 1,0 1,1-1,-1 1,0-1,1 0,1-1,0 0,0-2,0 0,1 1,-1 0,1 1,-2 1,0 0,0 0,-1 1,1 0,-1 0,0 0,1 0,0-1,-1 0,1-1,0 1,0-1,0 1,-1 0,0 2,0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7:11.80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40 1009,'1'-11,"0"2,0 1,0 3,0-1,0 1,0 1,0 1,0 0,0 0,0 1,0-2,1 0,0-2,0 1,1-2,-2 2,1-1,-2 2,1 2,-1 1,1-1,-1 0,2-4,-1 1,1-1,0 1,-1 0,1-1,-1-1,1 0,-1-1,-1 2,0 1,0 2,1 2,-1-1,0 0,0 0,0 0,-1 0,1 0,0 0,0 0,-1 0,0-1,0-2,0 0,-2-2,1 2,0 0,0 2,1 2,-2 5,-2 4,-3 4,1 0,-1-2,2 0,2-1,1 1,0-2,2-1,0-1,1 0,-1 0,1-1,-1 2,0-2,1 0,-1-1,1 0,-1 2,0 0,0 1,0 2,-1-1,0 0,0 1,1-4,0 0,1-3,0-2,-1-7,2-1,-1-6,2-1,-1 2,1-1,0 5,1 2,-2 3,2-1,0-1,1 1,1-2,1 1,0-1,0 0,1 1,-1-2,-1 1,0 1,0-1,-1 2,1-1,0 0,2-3,1-1,0 1,0-2,0 2,0-1,0 1,1 0,-2 2,-1 2,-2 0,-1 1,0-1,0 2,0-1,-1 1,0 0,1 0,-1 0,1-1,-1 1,1-1,0-1,0 0,4-3,-1 0,1 1,-3 3,-1 0,1 1,1-1,3-1,-2 0,0 1,-3 1,-1 2,-2 0,2-1,1-1,0 1,1-2,-1 2,0 0,-2 0,0 1,-1-3,2 0,-1-3,1 5,-2 1,1-1,0 0,0-2,-1 0,1 1,0 0,-1 0,1 0,-1 1,1 1,-1-1,1 1,0-2,0 1,0-1,1 1,0-2,2 0,-1 0,1 0,0 0,0-1,0 2,-1-1,-1 1,0 0,-1 0,1 0,0 0,1-1,0 0,0-1,0 1,0 0,1-1,-2 1,1-2,-1 2,0-1,-1 1,1 1,0-1,0 0,-1 0,1 1,-2 1,1 1,-1-2,1 1,0-1,-1 0,1 0,0-1,-1 0,2 1,-1 0,1-1,-1 1,0 0,-1 1,0 0,0 0,0 1,0-2,-1-1,1 0,0-1,-1 3,1 0,2-3,1 0,2-3,-1 1,0-1,-1 2,-2 2,0 2,-1 1,1-2,-1 1,0-2,0 0,0 1,0 0,0 0,0 1,0 1,1-2,-1 1,2-2,-1 1,0-1,0 0,0 1,-1 0,1 1,-1 1,1-1,-1 0,1 0,-1-1,1 2,-1-1,0 0,1 0,-1 0,0 0,0 0,1 0,-1 0,0 0,0 0,0 0,0 0,0 0,1 0,-1 0,0 0,0 0,1 0,-1 0,1 0,-1-1,0 1,1 0,-1 0,1 0,-1 0,1 0,-1 1,1-1,-1 0,1 0,0 0,-1 0,1 0,-1 1,1-1,0 0,0 0,0 0,-1 1,1-1,1-4,-1 1,2-3,-1 4,-1 0,0 1,0 0,1 0,-2 1,1 0,0 1,0-2,0 2,0-2,0 2,0-1,0 0,0 0,0 0,0 0,-1 1,1-1,0 0,-1 0,1 1,0-1,-1 0,1 0,0 0,0 0,0 0,0 0,0 1,0-1,1 1,-1-1,0 0,1 0,-1 0,0 0,0 1,1-1,-1 1,0-1,0 1,1-1,-2 1,1-1,1 0,-1 1,0 0,1-1,-1 1,1 0,0 0,-1-1,1 1,-1 0,1 0,-1 1,1-1,0 0,0 0,0 0,-1 0,1 0,0-1,0 1,0-1,0 1,-1 0,1 0,-1 0,1 0,0 1,-1-2,1 1,-1 0,0 0,1-1,-1 1,1 0,0 0,0 0,0 0,-1 0,1 0,0 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7:11.80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572 0,'0'8,"0"-2,0-2,0 0,0-1,0-1,0 0,0 0,0 1,-1 0,1 0,0-1,0 0,0-1,0 2,0-2,-1 1,1 0,0 0,0 0,-1 0,1 0,-1-1,1 1,-1 0,0 0,1 0,-1-1,0 2,0-1,1-1,0 1,-1 1,0 0,0 1,1-1,0 1,-1-1,0 0,1-1,-1-1,1 1,0 0,-1 2,1-1,-1 1,1-1,0 0,0-1,0 0,0 0,-1 1,2 0,-1 1,1-2,-1 0,0 0,1 0,-1-1,1 1,0 0,0-1,0 1,0-1,0 1,1 1,0 0,0 0,0-1,-2-1,1 1,0-1,0 2,1-2,-1 1,0-1,-1 2,0 0,0 2,-1-2,1 0,0-1,0 0,1 1,1 3,1 0,0 0,-2-3,-1-2,0 1,-1-1,-1 2,0-1,-1 0,2-1,-1 0,-1 0,-3 1,-1-1,0 0,0 0,3-1,1 0,2 0,-1 1,-6-1,-2 0,-4 1,6 0,1 0,5 0,0-1,0 1,-1 0,0 0,0 0,1 0,0 0,1 1,0-1,-1 1,1 0,0-1,0 1,-1-1,0 1,-1 1,0-1,1 0,-1-1,2 0,-1 0,1 0,7-9,-1 2,5-6,-3 5,-3 4,0 0,0 1,1-2,1 0,2-2,1-1,-2 2,-2 0,-1 2,-2 1,1 1,-1 0,0 0,-1 4,-1 1,-2 5,1 1,-2 1,1 1,0-2,1-3,0-4,1-2,-1 1,1 0,-1 0,0 0,-1-2,0 2,0-1,-3 1,1-1,-3 1,2 0,-2-1,3 0,0 1,0-1,1 0,1 1,1-1,0 0,0 1,0 0,-1 0,-1 0,-1 2,-1 1,0-1,0 1,0-1,2-1,0-1,1 0,0-1,1 1,-2 0,1 0,-1 0,1 0,0-1,1 0,-1 2,-1 1,-1 3,-1 0,1 2,0-1,2 1,0 0,2-1,-1-4,1-1,-1-2,0 1,-1 0,-1 0,0 0,0 0,0 0,2 0,-1-1,1 0,0 1,-1 0,-1 0,0 1,1-1,0 0,1 0,-1 0,1-1,-2 3,0 0,-2 1,1-2,3-2,6-5,-1 0,4-2,-5 3,-1 1,0 0,-1 1,3 0,0-1,3 0,-2 1,-1-2,0 1,0-1,-1 1,-1 0,-1 2,-5 2,-2 2,-5 3,0-1,0 1,2-2,1-1,4 0,1-3,1 1,1-1,0 0,-1 1,-1 1,0 0,0 1,1-1,0 0,1 0,0 0,-1-1,1 0,0 0,0 2,0-1,0 2,-1-1,0 1,1-1,-1 0,-1-2,1 1,0 0,-1 0,-1 0,0 0,1 0,-1 0,0 0,1 0,1-1,1 0,-3 3,-1 0,-2 3,3-2,1-2,2-2,10-4,1-1,10-4,-5 1,-1 2,-6 0,-1 0,-3 1,-1 1,-1-1,0 1,-1 1,0 0,0-1,0 0,1 0,0-1,0 0,0 0,1 0,0 0,0 0,1-1,0 0,-1 0,0 0,-1 0,0 1,-1 2,0-1,0 1,0-1,1 0,0-1,-1 1,2-2,-1 1,0-1,0 2,1-2,0 1,0-1,1 0,-2 1,-1 0,0 1,0 0,0 0,0 0,1-3,0 1,0-1,0 1,0 0,-1-1,0 1,-1 0,1 2,-1 0,0 0,-5 6,-3 3,-3 4,-2 4,1-2,1 0,1-1,2-2,3-1,0 0,1-1,1-1,0 1,0-2,1 0,-1-2,1 0,-2 1,1 0,-2 1,1 0,-2 1,2-1,-1 0,0 0,1 0,0 0,0 0,1 0,0-1,1 0,0-2,1 0,-1 0,0 0,0 1,-1 1,2 0,-1 2,1 0,0-1,1 0,-1-3,1 0,0-2,0 2,-1 1,0 4,1 1,-1 0,0-1,1-2,-1 0,0-3,1-1,-1-1,5-8,-1 1,3-7,-2 3,1 1,1 0,-1 0,1-1,-2 2,-1 1,0 1,-2 3,-1 1,1 1,0 0,1-2,0 1,0-1,0 0,0 1,-1 1,-7 9,1 0,-8 11,3-3,-2 2,4-3,0-2,5-3,0-4,2-1,0-2,0-1,1 1,-1 1,0 1,0 0,0 1,1 0,0 0,0-1,0-2,0-2,-1 2,0-1,1 1,-1 0,0-2,1 1,-1 0,1 0,-1 0,1-1,-2 3,1 0,-1 0,1 1,0-3,0 2,1-3,-1 2,1 1,-1 0,1 3,0 0,0 0,0 0,0-2,0-2,0-1,0-1,0 1,0 0,0 2,-1-1,1 1,0-2,-1 2,1-1,-1-1,1 1,-1-1,1 0,-1-1,1 1,-1 1,0-1,-1 0,1 1,0 0,-1 0,1 0,0 0,0-2,0 2,1 1,-1 0,0 1,0-2,1 1,-1-1,1-1,0 1,0 0,0 0,-1 1,1 0,0 0,-1 1,1-1,-1 1,0 0,1 1,-1-3,1 1,0-2,0 1,0-1,0-1,0 1,0 1,0 0,0 0,0 0,0-1,0-1,0 2,0 0,0 0,0 0,0-1,-1-1,1 2,0-1,-1 0,1 0,-1 0,0 1,1-1,-2 3,1-2,-2 0,1 1,0 0,0-1,1 0,0-2,0 1,1-1,-1 1,1 0,0 0,0 0,-1 2,1 1,1 1,-1-1,0-2,0 0,-2-2,0 0,-1 0,1 0,-1 1,2-1,-2 0,-1-1,0 1,-1-1,3 0,5-5,2 2,2-3,-3 4,0 0,-1 0,0 1,0-1,0 0,-1 0,-1 0,0 0,0 1,0-1,0 0,-5 6,2-1,-4 3,3-5,2 0,-1 0,-1-1,-1 1,0-1,-1 0,-1 0,-3 0,-5-1,-1 1,0-1,3 0,5 1,3 0,2 0,2 0,-3-4,-1 0,0-1,-1 0,2 2,0 1,2 0,0-1,2 0,-1-1,0 2,0 0,0 0,1-1,-1 0,0 0,1 0,-1 2,0-2,1-1,0 0,0-1,-1 0,1 0,-1 0,1 0,0 1,-1 1,-4 8,1-2,-4 7,3-5,2 0,0 0,1-2,0 0,1-1,-1 1,0 0,-1 0,1 0,-1 0,0 1,1-1,-1 0,2-2,4-6,-1 1,3-5,-3 4,-1 0,0 0,0 1,-1-1,1 1,-2-1,1-1,0-1,0-2,0 2,-1 1,1 0,0 1,0-1,0 0,0-2,0 0,0 0,0 0,0 2,0 1,0 1,0-1,0-2,1 0,0-1,0 0,1-1,-2 0,1-2,0 0,-1 3,0 2,-1 3,1 0,-1 0,1 0,-1 0,0 2,1-1,-1 0,1-1,-1 1,1-1,-1 2,-3 12,2-1,-3 11,3-5,1-1,0 2,0-3,1-1,-1-3,0-3,0-1,1-1,-1 0,0-1,0 0,0 1,1 1,-1 0,1-2,0-1,-1-3,6-7,-1 0,11-15,2-5,-9 11,1 0,1-6,-1-1,-2 4,-2-1,1 0,0 0,1-7,-3 9,-2 10,-2 1,0 3,0 3,-1 0,1-3,-1 2,0-1,-6 14,1 0,-9 14,0-1,-2 4,2 0,3-1,4-8,3-4,2-7,2-4,0-2,0-1,0 1,0 0,-1 1,1-1,0 1,0 1,0 1,0 0,0 3,0-1,0-1,0-2,0-2,0 0,0 0,0 1,0 0,0-1,0 1,1-2,0 2,1 1,2 1,1 1,-1-3,0-1,-2-1,-4 2,-1-1,-2 2,3-2,0-1,1 0,0 0,0 1,0 0,-1 0,1-1,0 1,-1-1,1 0,-1 1,1-2,8-5,-1 1,11-8,-4 4,0-1,-4 0,-2-2,-3 1,-1 2,-2 2,0 4,-1 1,1-1,-1 0,1-1,-1 1,1 0,-1-1,1-1,-1 0,0-1,-1 1,1 0,-1 1,0 1,1 1,-1-3,1-3,0-4,-1-5,1 0,0-2,0 4,-1-1,0 5,0 1,0 1,0 3,0-2,0 2,0 0,0 1,1 2,-1-1,1 2,-12 12,2-1,-11 14,5-3,-1 3,3-2,3 1,6-6,0-2,4-3,1-3,0 1,0-1,0 1,0-1,1-1,-1-2,0-2,0-1,0-1,0-1,0 2,0-1,1 1,-1-2,1 0,5 2,5 2,3 1,2 1,0 0,-7-2,-2-2,-6-1,-7-2,-1 0,-3 1,3-1,3 0,1 0,2 0,-2 0,-3 2,-5 0,0 2,1-1,3-1,3-1,4-2,5-6,2-5,4-6,2-8,-2-4,-2-4,-4 4,-4 2,-3 11,-1 3,1 8,1 3,0 1,0 1,1-2,-2 0,0-3,0 0,0 0,1 1,1 2,0 2,0-2,0-2,1-1,-2-2,1 1,-1 1,0 1,1 3,-1 1,-1 4,-3 4,-2 4,0 1,2-3,2-4,2-2,1-3,1-6,0-3,1-6,-2-2,1 2,-1 3,-1 3,0 3,0 0,0 1,0 2,1 1,0 1,0-2,1 1,-1-1,1-1,-1 1,1 0,-1 1,1 1,0-2,0-1,0-1,0 1,0-1,-1 1,1 0,0-2,1 0,-1-3,0 1,-1 0,1 2,-1 2,0 0,0 1,1-2,-1 0,1-1,0-1,-1 1,1 0,0 1,-1-1,2-1,-1-1,-1 1,1 1,0 1,0 1,1-1,1-3,1-1,2-3,-2 1,0 1,0 1,0 1,0-2,1 1,0 0,0 0,0 2,-2 2,-1 1,0-1,0 3,-1-1,0 2,-3 8,1-1,-1 7,1-1,0 1,1 1,0 4,-1-4,1 4,1-2,-1 3,0-1,0 0,-1 0,0-2,-1 3,0-4,1 2,0-5,1-1,-1-3,1-5,0-1,0 0,0 1,-1 0,1 0,-1-1,-1 0,0 1,-2 1,1 0,0 0,1-1,2-2,2-7,1 0,5-9,0-2,0-1,1 0,-3 0,-1 2,-1 0,-2 0,-1 2,-1 0,-1 2,1 3,-1 4,0 1,1 2,-1 1,1-1,0-1,-1-1,1 0,0-2,1-3,0-3,0 0,-1 0,1 2,-1 4,0 1,0 3,-5 10,0-1,-3 7,2-1,0-2,0 5,1 1,1 2,2 4,1-2,0 0,2 0,-1-6,0-3,0-3,0-4,0-2,0-1,0 1,0-1,0 0,3-13,1-13,3-11,-2 10,0-1,-1 8,0 1,0-1,0 1,1-1,-3 8,-1 3,-1 4,0 2,0-2,0-2,1 0,-1-1,0 2,0 1,0 1,0-1,0 1,0 0,0-1,0 1,0 0,-2 0,0-1,-1-2,-3-3,1-1,0 0,1 1,3 1,0 2,1 0,1 0,-1 1,1 1,-3 10,1-2,-2 7,2-1,-1-1,1 1,0-4,0-1,0-1,1 1,-1 1,1 0,-1 2,0-1,0-1,-1-1,1 0,-1 0,1 1,0-1,1 0,0-3,0-1,3-10,1-1,2-6,1-1,-1 5,2-3,-3 4,1 0,-2 3,0 2,-2 2,1 1,-1 0,3 0,3-2,6-3,1-1,0 0,-2 1,-4 1,-1 1,-1 0,1 0,1-1,0-1,0 0,-3 2,-1 1,-2 1,-1 1,-1 1,1 0,0-1,0 0,0 0,0 1,-1 0,0 0,0-1,2 0,2-3,3-3,3-2,1-1,2 0,-1 1,-2 2,-2 3,-2 0,-1 2,-1 0,-1 0,0 0,-1 0,0 0,2-1,-1 0,1-1,1 1,-2 0,0 1,-1 1,0 0,0 0,-1-1,2 1,-2-1,0 2,-8 6,-4 3,-12 8,-4 1,0-2,-1 1,8-7,6-1,5-4,3-1,1-1,0 0,0 1,0-1,-1 1,-1 0,-1 0,-1-1,-1 2,1-1,0 1,2-1,-1 1,1 0,0-1,-1 1,0-1,0 0,0 0,-1 0,1-1,1 1,0 0,1 0,0 0,0 0,0 0,2-1,-1-1,2 0,-1 0,0 0,-1 0,-1 1,1 0,1 0,-1 0,0 0,2-1,0 0,7-8,-2 4,5-6,-3 5,1 1,0 0,1-1,0 1,2-1,-4 1,1 0,-1 1,0 1,-1-1,0 1,0 0,-1 0,-1 0,0 1,1-1,2-1,7-2,4-2,0-1,-2 1,-5 2,-1 0,-3 2,0-1,1 0,1 0,2-1,-1 0,-1 1,-2 0,-3 2,1-1,-2 1,2-1,1 0,0-1,1-1,0 0,-1 0,-1 1,1 0,-1 1,0-1,2 0,0-1,1 0,-1 0,-1 0,-2 2,0 0,-1 1,0-1,0 0,1 0,-1-2,1 1,0 0,0-1,1 1,1 0,0 0,1 0,-2 0,0 1,-1 1,-1-1,0 0,-1 1,2-2,-1 0,1-1,0 1,1 0,-1 0,0 1,-1 0,0 0,1 1,-1 0,-5 10,1 0,-12 17,-4 1,7-12,0 1,-4 3,-1 0,2-4,0 0,0 1,-1-2,-6 6,8-8,9-7,1-2,-1 3,-2 1,-7 7,-2 2,-3 2,-3 3,2 1,0 2,4-2,0 0,5-5,1-3,3-5,2-4,1 0,1-1,0 0,2-1,5-3,2-3,11-7,4-3,2-3,-1 1,-5 4,-7 4,-2 1,-3 2,-1 1,-1 0,-1 1,1-1,1-1,0-1,1-1,-1 1,1 0,0 0,-1 0,0 1,-1 0,-1 1,-2 1,1 1,1-2,-1 1,1-2,0 1,0 0,2-2,2 0,2-2,0 0,-1 2,-1 0,-3 2,0 0,-1 2,-1-1,0 1,0-1,1 0,-1 1,1-1,0 1,2 0,-1-1,0 1,-2 1,0-1,1 0,2-1,-1 0,1 1,0-1,-1 1,3-1,-1 0,0 1,-1-1,-3 2,1-1,-1 1,-14 5,-3 0,-14 6,-2 1,4 1,3 2,6-2,8-3,5-4,4-2,1-2,0-1,0 1,1-1,-2 2,0 1,-1 0,0 1,-1 1,-1 1,-1 5,0 5,-2 5,-1 1,-3 3,2-8,1-4,4-6,3-6,1 0,0-1,0 2,-1-1,-1 2,1 0,-1-1,1 1,0-1,0 0,1 0,-1 0,1 2,0 0,0-1,1-3,0 0,0 3,0-1,-1 3,0 0,1 1,-1-1,1 0,-1-1,1 1,-1-2,-1 2,1 0,-1 1,0 2,1-1,-1-1,2 0,-1-4,6-4,-3 2,4-3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4:49.79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 0,'6'6,"-1"0,-2-3,-1 0,0-1,-2-1,0 1,0 0,0 0,2 1,3 1,1 0,1 0,-5-3,-1-1,-6-1,1 0,-4-1,4 2,1-1,1 1,-1-1,-3 0,2 0,-2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7:11.80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22 33,'2'-5,"0"-1,0 3,-1-1,1 1,-2 0,1 2,-1-1,1 0,-1 0,0 0,-3 6,1-1,-2 6,1-3,-1 2,1 1,-1 0,0-1,2-2,1-1,0-2,1-1,-1-1,1 2,0 0,0-1,0 1,0-1,0-1,0 2,0 0,0 0,0-1,0 0,-1-1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7:11.81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130 0,'-5'4,"-1"-1,2-1,-1 0,2-1,1 0,1 0,0 0,-1 0,-2 1,0 0,-2 0,1 1,1-2,2 0,0 0,0 0,1 0,-2 1,1-1,0 1,-1-1,1 0,0 0,1 0,-2 1,0-1,-2 2,1-2,0 1,1-1,2 0,-1 0,0 0,0 1,-2 0,1 1,0-1,-1 1,2-1,0-1,1 0,0 1,0 0,0 0,-1 0,1 0,0-1,1 1,-1 0,1 1,0 0,0-1,0 1,0-1,0 0,1 0,-1 0,0 0,0 0,0 0,0 1,0-1,0 2,0 0,0 0,0 2,1-1,-1-1,1-1,-1-2,0 2,0 0,-1 0,1 1,0 1,0 1,0-1,0 0,0-3,0 0,0 0,0 1,0 3,0-1,0 1,0-1,0-3,1 0,2-4,0-1,3-3,-2 3,-1 0,3 3,-4 0,2 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7:11.81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 0,'6'6,"-1"0,-2-3,-1 0,0-1,-2-1,0 1,0 0,0 0,2 1,3 1,1 0,1 0,-5-3,-1-1,-6-1,1 0,-4-1,4 2,1-1,1 1,-1-1,-3 0,2 0,-2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7:11.81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0 301,'2'-6,"1"0,-2 3,-1 0,1 0,-1 2,0-2,0 1,1-2,-1 0,0-1,0 1,0 0,0 1,0 0,0-1,0 1,1-2,-1 1,0 1,0-1,1 2,-1 0,1 0,-1-1,1 0,-1 0,1 0,-1 0,0 0,1-1,-1 0,0 0,0 1,0-1,0 1,0-1,0 1,1 0,-1 1,0 1,0-1,0 0,1 0,-1-1,1 1,0-1,-1 1,1 0,-1 0,1-1,-1 0,1-2,-1 1,1 0,0 0,0 0,1-1,-1 0,1-1,-1 2,0 0,-1 1,0 1,1-1,-1 1,0-1,1 0,1-1,0 0,0-2,0 0,1 1,-1 0,1 1,-2 1,0 0,0 0,-1 1,1 0,-1 0,0 0,1 0,0-1,-1 0,1-1,0 1,0-1,0 1,-1 0,0 2,0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7:22.798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284 314,'-3'-9,"-1"0,1-1,-1 0,1 0,0 1,0 0,1 2,1 3,0 0,1 3,0-1,0 0,-1 0,1 0,0-2,0 1,-1-2,1 1,0 1,0-1,0 0,0-3,0 3,0 0,0 2,1 0,-1 0,0 0,0 0,0 0,0 1,0-2,-1 1,1-1,-1-1,0 1,0-1,1 0,-1 0,0 1,0 0,-1 1,1-1,0 1,0 1,0-2,1 1,-1-1,1 2,0-1,-1-1,1 2,0-3,0 2,-1 0,1 0,0 0,0 0,0 0,0 0,-1 0,1 0,0 0,0 0,0 0,-1 0,1 0,0 0,-1 1,1-2,-1 2,1-2,0 2,0-1,-1 0,1 0,0 0,0 0,0 0,0 0,0 0,0 0,-1 0,1 1,0-2,0 1,0 0,-1 0,1 0,0 0,-1 1,1-2,-1 2,1-1,-1 0,1 0,0 0,0 0,-1 0,1 0,0 0,0 0,0-1,0-1,-1 2,1 0,0 0,-1 11,1-5,-1 7,1-6,0-1,0 1,0-1,0-1,0-1,0 0,0 0,0 0,0 0,0 0,0 0,-1 0,1 1,0-1,-1 0,1-1,0 1,-1 1,1-1,0 0,0 0,0 0,0 0,0 0,-1 0,1 0,0 0,0 0,0 0,-1 0,1 0,-1 1,0 0,0 0,1 0,-1-1,1 1,-1-2,1 2,0-2,0 1,0 0,-1 0,1 0,0 0,0 1,1 1,-1 0,0 0,0-2,0 0,0 0,-1 0,1 0,0 0,-1 0,1 0,0-1,0 2,-1-2,1 1,0 0,-1 0,1 0,0 0,-1 0,1 0,-1-1,0 1,0 0,-1-1,4 4,2 3,2 2,-1 0,-2-4,0-1,0 1,0-1,1 1,-1-3,-2 0,-1-3,0 3,0-2,0 2,-1 0,1-1,0 1,0 0,0-2,-6-1,1 0,-6 0,0-1,0-1,1 1,4 0,4 0,1 1,0-3,-1 0,0 0,0-1,1 2,-1-1,1-2,-1 1,-1-2,1 3,0 0,1 1,0 0,0-1,0 1,-2 0,-1 0,-1 2,0-1,1 1,2 1,0 0,0 2,1 1,1 2,1 4,1 0,1 0,0 0,-2-4,0-1,0-2,-1-1,1-1,0 2,1-1,0 3,1-2,0 2,0-1,-1-1,0 0,0 1,1 1,2 1,1 1,1-2,-3 0,0-2,-2-1,-2-1,-7-3,-4-2,-1-2,1 0,5 2,1 0,1 1,0 0,0 1,1 1,0 0,0-1,-1 1,-2-1,0 0,-1 0,3 1,1 0,1 0,-1 0,-1-2,-3 1,1-1,0 1,0 0,2 1,2 1,0-1,-1 0,-2-1,0 0,-1-1,1 1,1 0,2 1,1 0,0-1,1 1,-2-2,0 0,0 1,-1-2,1 2,0-1,1 2,4-1,1 1,3-1,2 0,-1 1,2 0,-1-1,-3 1,0 0,-2 1,0 0,0 0,-1-1,0 1,-1-1,0 1,0-1,0 0,3 0,0 0,3-2,-1 1,2-1,-2 0,0 0,-1 0,-2 1,1 0,0 0,0 0,3 0,0-1,0 1,-3 0,-1 0,-1 2,-1-1,-1 0,1 0,1-1,-1-2,0 1,1-1,-1 0,0-1,-1 2,0 0,-1 1,0 0,-5 4,-1 0,-4 3,0-2,2-1,0 1,2-1,3-1,1 0,0 0,-2 0,-1 0,-3 1,-1 1,2-2,0 1,2-1,1 0,2 0,0-1,0 0,0 0,-2 1,1 0,-1-1,0 1,1 0,0-1,1 0,-2 0,-1 0,-3 0,-1 0,0 1,3-1,0 1,2-1,1 1,1 0,1 1,1 0,-2 1,2-1,-1 0,1 0,0 0,0-1,0 1,0 0,1 0,-1 0,0-1,1 2,-1-1,0-1,0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7:22.799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0 120,'5'10,"1"0,0 1,1-1,-2-4,-1-1,-2-3,-1-1,0 2,0 0,0 1,1-1,-2-2,0 1,0 0,1 0,-1 1,2 1,1 2,1-1,2 1,-3-2,0-1,-2-2,0 1,0 1,1 0,-1 0,1 0,-1-2,1 1,-1-1,3 1,-1 0,0 0,-1-1,-1 0,0 2,0 0,2 3,2 2,0-2,1 1,0-3,-1 0,-2-2,-2 0,1-1,1 0,2 2,-2-1,0 0,-1-1,2 1,0 0,2 0,0 0,0-2,0 1,0-1,-3 0,0 0,-2 0,1 1,1-1,0 1,1-1,0 0,-1 0,-1-1,1 1,6 0,4 0,4-1,-3 1,-4-2,-7 1,-1 0,-2 0,2-1,-2-1,2 0,0-1,1 1,-1 0,1-1,-2 2,1-1,-2-1,-1-3,-1-1,-1 0,0 2,2 4,-1 2,-4-1,-2 1,-6 0,-1 1,-2-1,3 1,3 0,6-1,3 0,2-4,0-1,1-5,1-1,2-2,2-1,2 2,1-1,-4 5,-1 2,-3 3,-1 3,-4 4,-1 2,-5 4,2-2,-2 3,2-2,1 1,0-2,3-2,1-2,1-3,1-1,-1-3,2 0,0-5,1 1,1-2,-1 2,0 0,-1 2,0 2,0 0,0 0,-1 1,1 0,0 0,-4 8,2-2,-4 6,3-5,0-1,2 0,0-1,1-1,0 0,-1 0,-2 0,-3 2,-2 1,0-1,1-1,4-2,1 0,14-1,10-2,13-3,-14 0,1 1,12-5,-5 2,-15 3,-8 2,-5 2,-1-1,1-2,0-1,2-3,0-1,1-3,-2 0,0 2,-2 2,0 3,-2 2,-7-2,-1 0,-3-2,3 3,4 1,1 2,2-1,3 1,0-3,-1 0,1-1,-1-1,-1 1,1-2,-1 1,1 1,1 2,0 0,-1 0,1-2,-2 0,1-1,-1 2,2 0,-1 2,0-2,1 1,-1-1,0-1,1 2,0 0,-1 0,1 0,0 0,0 0,0 0,0 0,0 0,0 0,0-1,0 0,0 0,0 1,4 3,1 1,2 3,1 0,-1 0,-1-1,-2-2,-3 0,0-1,3 1,1 0,6 2,-2-1,0 1,-4-3,-3 0,0 0,1 0,4 1,3 0,1 0,-3 0,-3-1,-2-1,-1 0,1 1,0-1,-2 0,1 0,0 0,1 1,0-1,0 1,-1-1,0 0,1 2,1-1,0 0,-2 0,-1-1,-1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7:22.800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472 13,'12'0,"0"0,0 1,-2 0,-1-1,-4 0,-1 0,-2 0,-1 0,1 0,1 0,0 0,-1 0,0 0,1 1,2 0,1 1,0 0,-2-1,-1 0,-3-1,-3 3,0 0,-3 0,4 0,-1-1,0-1,0 2,0 0,-1 0,-1 0,2 0,-1-1,2 0,1 0,0-1,0 1,0-1,0 2,0 0,0 0,1 2,-1-1,0 1,-2-1,1 0,0 0,-1 0,0 0,0 0,2-1,-1-1,1 0,0-1,-1 1,0 1,0 1,0 2,0 0,-1 0,1-2,0-1,2-2,-1 1,-1 0,0 0,0 1,0 0,0-2,1 1,0 0,-1 1,-2 0,1 2,-1-2,1 0,2-2,0-7,0-6,0-7,1-1,1 0,0 2,0 3,0 3,-1 6,0 2,0 2,0 1,-4 3,1 1,-2 3,-2 3,1 0,-2 1,0 0,1 0,0-1,1 0,3-2,1-4,1-1,-3-5,-4-5,-2-2,-1 0,3 5,4 2,1 1,4 0,2-1,1-1,3 1,1 2,2-1,1 1,-2 0,-3 0,-2 1,-3-1,1 0,2 0,2 0,6-2,0 2,-1 0,-4 0,-5 1,-1-1,1 0,2-1,2-1,-1-1,-1 2,-2 1,2 1,1 1,0 0,0-1,-5 2,-2 0,0 0,-1 1,1 0,-1-1,0 1,0-1,1-1,1-1,-6 0,-2-1,-3 0,2-1,4 1,3 1,3-4,0-1,0-4,-1 0,1 2,-1 2,1 3,-1 19,1-6,-2 14,1-10,-1-3,1-2,-1-2,0 0,1-4,0-1,1-1,-1-1,0 1,-1 0,2 2,-1-1,1 0,0-1,0 0,-1 0,0 3,-1 0,1 2,-1-1,1 0,1-2,-1-1,0-2,0 1,0 0,0 0,-1 1,1-1,1-1,1 2,0-1,1 0,0-3,0-1,0-2,-1 1,0 2,-4 0,-8 1,-6 1,-15-1,1 0,1 1,7 0,14 0,4-1,2 0,1 0,-3 1,2-1,-1 0,1 0,1 0,1 1,-1 1,1 0,-1 0,5 0,1 0,3 0,0 0,0 1,-2-2,0 1,-3-1,0-1,0 1,5 2,5 1,3 0,2-1,-4-1,-3-1,-4 0,-5-1,0-1,2-1,0 0,4-1,1 0,1 0,0 1,-5 1,-1-1,-2 1,-1-1,1 0,-1-1,2 1,0 1,1 1,1 0,0 0,-1-1,-1 1,-1-2,0 0,-1-1,2 1,0 0,0 0,1-1,-2 2,-1-1,0 8,0-5,-1 5,1-4,0-1,-1 2,1-1,-1 0,1 0,0-1,-1 1,0 0,0 3,0 1,0 1,0 2,1-4,0-1,-1-4,1-5,1 1,-1-5,2 3,0 0,0 1,-1 1,0 0,0 1,-1 1,0 0,3 1,0-1,1 0,-1 1,-1 0,0 1,0-1,-3 5,0 1,-2 2,1-3,0-1,1-1,-1 0,1 0,0 0,-1 0,1 0,0 0,0-1,0 1,0 1,0 0,0-1,0 2,-1-2,1 0,-1 0,1 0,-1 0,-1-1,0 1,-1 0,0 0,1 0,0 0,2-2,-1 1,0 0,-1-1,1 2,1-2,-1 1,0 0,0 0,1 1,-1-1,1 0,-1 0,0 0,0-1,-1 1,-5-1,-2-1,-7 1,3-1,0 1,6 0,2 0,4 0,0 0,0 0,-1 0,-1 1,1-1,0 1,1-1,1 0,-2 0,-5 0,-2 0,-4 0,6 0,3 0,3 0,1 0,-2-1,0-1,-3 0,1 0,0-1,1 2,1-1,1 1,-1-2,-1 1,0 0,2 0,1 1,-2-1,1 0,-2-1,1 1,2 0,0 1,0-1,0 0,0 0,0 0,1 1,-1-1,0 1,0-1,1 0,-1 0,1-1,-1 0,1 0,-1 1,1 1,-1-1,0 0,0 0,1 0,-1 1,0-1,1 0,-1 0,0 0,0 0,0-1,-1 0,0 0,-1-1,1 1,0 1,0 0,1 1,0 0,-1-1,1 1,0-1,0 1,0-1,0 0,0 0,1 1,-1-1,1 0,-1 0,1 0,0 0,-1 0,1 0,-1 0,0-1,0-1,-1 0,0 0,1 0,0 2,0-1,0 1,0-1,1 2,-1-1,0 0,0 0,0-1,0-1,-1 0,0 1,0 0,1 1,0 0,1 0,-1 0,1 0,-3-5,1 4,-2-4,4 6,-2-1,1 0,0 0,-1 0,0 0,0 0,1-2,-1 0,0 0,0-1,0 1,1 2,0 0,0-1,0 2,-1-2,2 1,-1 1,0-1,0 0,-1-1,1 1,-1-1,1 1,0 0,0 1,-1 0,-1 0,1 0,-2-1,1-1,0 1,1 1,1 0,0-1,-2 0,1-1,-2 0,2 1,0 1,0 3,1 1,-2 2,2-1,0 0,1-1,-1 0,1-1,0-1,0 1,0 0,0 1,1 0,0 0,-1 1,1-1,0 0,-1-1,1-1,0 2,0 0,2 1,0-1,-1 0,0-2,-1 0,2-1,3 1,7 0,2 1,-1 0,-4 0,-5 0,-3-1,0 0,-1 1,-1-1,1 1,1 2,1 0,1 1,2 1,-1-2,-1 0,-1-2,3 1,11 0,2-1,-2 0,-6-1,-10-2,3-4,1 0,2-2,2 0,0 3,2 1,0 1,4 1,-3 1,1-1,-1 1,-2 0,0 0,-2 0,-3 1,-2-1,-2 3,1 3,1 3,2 4,-1-2,-1-3,-2-1,0-1,-1 0,0-1,-1 0,-1-1,0 0,-2 1,0 2,0 1,-2 3,0 0,0 0,-1-3,2-1,2-4,1-1,1-2,0 2,0-1,-1 2,1-2,0 1,0-1,0 1,0 0,1 1,-1 0,-1 0,1-1,0 0,0 0,0 0,0 1,1 0,-1-1,3-1,0 0,2 0,0-1,1 0,3 0,5 0,4 0,10 0,-9-1,-1 0,-12 1,-5 0,-5 0,3 0,-3 2,5-1,0 1,-1 0,4-7,-2 3,3-8,-2 2,1-1,-1 0,0 0,-1 4,-1 2,1 2,-8-3,-2-1,-3-2,-2 0,6 3,2 1,3 1,2 1,1-1,-1 0,0-2,-2-2,-7-6,-2-4,2 5,2 2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7:24.898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85 230,'-12'-15,"3"4,1 3,4 4,1 1,1 0,1 0,0 1,1 0,-1-1,1 1,0-1,0 1,-1 1,1-1,0 0,0 0,0 0,1 1,0-2,0 2,0-1,0 0,0-1,1-1,0 1,0-1,-1 0,0 2,0-1,0 1,0 1,0-1,-1 0,0-1,0 1,0 0,-1-1,1 0,0 1,0-1,0 1,0 0,0 0,1-1,-1 1,2-2,-1 1,0 0,0 0,0 0,0 0,1 1,-1-1,0 0,0 1,-1 0,1 0,0 0,0 0,1 0,-2 0,2 1,-1 5,1-1,0 6,-1-5,0 0,0 1,0-1,-1 0,1 0,-1-1,0 0,1 0,-1-1,0 0,0-1,1 4,0 0,1 1,-1 0,0-1,0 0,0-2,-1 0,1 0,-1 0,0 0,0 1,0 0,0 3,0-1,0 1,0-2,0-2,-1 0,1 0,0-1,0 1,0-1,0 2,-1-1,1 2,-1 0,0-1,0-1,0 1,1-1,-1 0,0-1,1 0,-1 1,0 0,0 0,0 0,0-1,1 0,-1 0,0 0,1 1,-1-1,1 1,0-1,-1 0,1 0,-1 0,1 0,0 1,0-1,-1-1,1 1,0 0,-1 0,1 0,-1 0,0-1,0 1,0 0,-1 0,1 0,0-1,0 1,0 0,1 0,-2-1,1 2,0-1,0 1,-1-1,1 0,0 0,0 0,1 0,-1 1,0-1,1 1,0-2,-1 1,1 0,-1 0,1 0,-1-1,0 2,0-1,0 1,0 0,-1-1,1 0,0 0,1 0,-1 0,0 0,-1 0,1 0,0-1,-2 1,0 0,-3 1,0-1,2 0,0 0,2-1,0 0,0 0,-2 1,2-1,-1 1,5-10,1 1,3-8,-1 5,-1 2,-2 4,-1 3,-1 0,1-4,0-1,0-3,1 1,0 2,-1 1,1 1,-1 0,0 1,0 0,-1 1,-1 8,0 0,-1 7,1-4,-1 1,0-4,1 1,0-3,0-1,1-2,-1 1,-1 0,1-1,-1 2,0-1,0 1,1-2,0 1,0-1,0 0,0 2,0-1,1-1,-1 1,1 0,0 2,2 0,0 1,1-1,0-1,-1-1,-1-1,1 0,2 2,1 0,2 0,-2-1,-1-1,-2 0,-2 0,2 1,4 2,1 1,4-1,-6-1,-1-1,-3 0,0 1,-1 0,1 0,-1-1,0 0,0 0,0-1,0 1,0 0,0 0,0 0,1 0,-1 1,1-1,-1 0,1 0,0 0,0 1,0-1,0 0,3-3,-1 0,3 0,-3 0,0 0,3-1,-2 1,5 0,-2 0,1 0,-2 1,-1-1,-2-1,-1 0,1 0,-2 0,0 1,1-2,-1 1,0-2,-1 2,0 0,0 0,0-2,0 2,0-1,0 0,-1-3,0 0,-1-1,2 2,-1 0,0-1,0 1,-1 0,2 2,-1 0,0 1,0 0,0 1,0-1,-1 0,0 0,1 1,0 1,-2-2,0 0,0-1,0 1,2 0,0 0,0 1,1-2,-1 1,0-1,0 2,-3 2,-1 1,0 1,0 1,2-2,0-1,2 0,0 1,0 0,0 0,0 1,0-1,0 0,0 1,1 0,-1-1,1 0,0 0,0 0,0 0,0 0,0 0,0-1,13 3,-1 0,13 2,-8 0,-4-3,-6 0,-5-2,-3 0,-3 0,1 0,-1 0,2-1,1 0,-1-6,-2-2,0-4,-1 1,2 5,0 0,1 1,0 0,1 0,1 2,-1 0,1 0,0 0,-1-1,0-1,-1 0,0 1,1 1,-1 2,-4 7,2-2,-4 3,2-2,3-3,-1 0,2 0,-1 0,1 0,1 0,1-1,-1 3,1-1,-2 3,2 0,0 0,0-2,0-3,-4-14,-1 2,-3-8,1 7,0 3,3 3,0 1,3 2,0 2,1-1,-1 0,1 0,-1-3,1 1,-1 0,1 1,0 1,0 1,0-2,0 1,-1-3,1 2,0-1,0 1,0 0,0 0,1 1,-1 0,0-1,0 1,0 0,1 0,-1 0,0 0,1-1,-1 0,1 0,0 0,0 0,-1 1,0 0,0 0,1-1,-1 2,0-1,0 0,0 0,0-1,0 0,0-1,0 0,0 0,0 2,1 0,-1 0,0 0,0 0,1-1,-1-1,0 1,1 0,0 0,-1 0,1 0,0 1,-1-1,1-1,-1 1,0-1,0 0,0 0,0 0,0-2,0 1,0 0,0 1,0 2,0 0,0 0,0 0,0 0,0 0,0-1,0 0,0-1,1 2,-1 0,0 1,0-1,0 0,0 0,0-1,-1 1,0-2,0 2,1-1,-1 2,1-1,0-1,0 1,0-1,0 1,0-1,0 0,0 0,0 0,0 0,0 1,0-1,0 1,0 0,0 0,0 0,0 0,0 0,0 0,0 0,0 0,0 0,0 0,0-1,1 2,-1-2,0 2,0-1,1-1,-1 1,0 0,1 7,-1-2,0 7,0-5,1 0,-1 0,0-1,0 0,0-2,0 1,0-1,0 0,-1 2,1-2,0 1,0-1,0 0,0 0,0 1,0-1,0 0,0 0,0 0,1 1,-1 1,0 1,1 2,0-1,0 1,0 1,0-1,0 0,0-2,-1-2,1 1,0 0,1 3,1-2,-2-1,0-2,-1 0,0 2,1 0,0 4,3 4,2 1,1 1,-1-6,-4-2,0 0,0 2,0-1,0-2,-2-2,0 0,1 0,-1 1,1-2,-1 0,0-10,0 2,0-7,0 4,0 0,-1 1,1 2,0 1,0 2,0 1,0 0,0-1,0 1,0-2,0 1,0 1,0-1,0-1,-1 1,1-2,0 1,-1 2,1 0,0 1,0-1,-1 8,1-3,-1 6,1-3,0 0,0 1,0-2,0 1,0-2,0 0,0-2,0 1,0 1,1 1,-1 1,1 1,0 0,-1-1,1-2,-1-1,0-2,0 1,0 0,0 2,0-2,0 0,0 0,1 1,0-2,-1 2,1-1,0 1,0-1,0 1,0 0,0-1,0 0,-1 0,1 0,-1 0,0 0,1 0,-1 0,0 1,0-1,1 4,1 0,1 1,0-2,-1-1,-1 0,0 2,0 1,0 0,0 1,0-4,0 0,0-2,0-1,3 2,0 1,3 2,-1-2,-3-1,-2-2,-1 0,1 1,0-1,0 2,0-2,1 1,0 0,0-1,-1 1,1-1,-1 0,0 1,1-1,-1 1,0-1,1 0,0 0,-1 0,0 0,0-4,0 1,-1-3,-1 1,1 2,0-2,0 3,-1-2,1 1,0-1,-1 1,1-1,-1-1,0 1,1-1,-1 2,0-1,1 1,0-1,-1 0,0-1,0-1,-1 0,0-1,0 2,1 1,1 2,0-1,-1-2,0 0,0-2,0 1,-1 0,2 2,-1 0,1 1,0-1,-1 0,1 1,0 1,0-2,-1 1,0-4,1 2,-2-1,2 1,-1 1,1 0,0 0,-1 0,0-1,0-2,-1 2,1 0,0 1,0 2,1-2,-1-1,1 1,-2-2,2 3,0-1,0 1,-1 0,1 0,-1-1,0 0,-1-2,-1 0,0 0,1 2,1 1,0 0,1 0,-1-1,0 0,0-1,0 0,0 0,1 0,-2-1,1 0,-1-2,0 2,0 0,1 1,-1-1,2 2,-1 1,0-4,0 0,-1-1,1 3,1 1,-1 1,1-1,-1 0,1 1,-1-3,0 1,-1-2,0 2,1 1,0 1,-1-1,1 1,-1-1,2 2,-2-3,-1 1,-1-2,0 2,2 5,-2 8,0 2,0 2,2-4,2-5,0-1,-1-2,1-1,0 1,0 0,0 2,0-1,0 2,0-1,0 0,0-1,0 1,-1 1,1 1,0 3,0-2,0 2,0-3,0 2,0 0,0 1,1 3,-1 1,0-3,0-1,0-6,0 0,0-1,0 1,0 0,-1 1,0-1,1 1,-1-1,0 1,0 0,1-1,-1-1,1 0,-1 0,1 0,-1 0,1 0,-1 1,1-1,0-1,-1 2,0-2,0 1,1 0,-1 0,1 0,-1 2,1-1,-1 0,1 1,0-1,0-1,0 1,0-1,0 2,0-1,0 0,0-1,0 1,0-1,0 0,0 0,0 0,1 0,-1 0,0 0,1 1,-1 1,1 2,0-1,0-3,-1 0,0 0,1 1,0 0,0 1,0-1,-1-1,1 0,0 1,0 0,-1 0,1-2,-1 0,1 1,0 1,1-1,-1 1,1-1,-1-1,1 1,0 0,2 2,-1-1,1-1,-3-1,1 0,1 0,3 0,2-1,0 1,-2-1,-3 0,-2-1,1 1,0-1,1-1,1 1,0 0,1-1,-2 2,-2-1,2 1,0-1,2-1,-1 2,0-1,-1 0,-1 1,-5 5,2-3,-3 5,2-4,1-1,0-1,1 1,-1 0,0 0,0 0,0 0,-2 1,-1 2,1 0,0-1,2-2,7-6,-1 1,6-5,-5 4,-2 0,1 3,-2 0,1 0,-2 1,0-1,-7 7,1-3,-4 6,2-4,1-1,2-1,1-2,1 0,0 2,0-1,-1 1,1-2,-1 0,-5-1,-4-3,-2 1,0-3,5 2,3 1,3 0,1 1,-3-3,-4-3,-1-1,0 1,3 2,4 3,0 0,1 0,0 0,0 0,0 1,0-1,-8-5,3 1,-5-2,5 5,4 1,1 1,10 1,0 0,13 2,-4-1,-1 1,-8-1,-2 0,2-1,1 0,2 0,-4 0,-4 0,-1 0,-1 0,1 0,-1 0,0 0,2 1,1-1,-1 1,0-1,-2 1,-1-1,-9 1,-5-3,-13 1,2-2,4 1,8 0,7 1,3 1,1-1,-2 1,0 0,-3 0,1-1,0 1,2 0,2 0,-3 1,0 0,-2 0,2-1,1 0,1 0,1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7:24.899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7:24.900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4:49.79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0 301,'2'-6,"1"0,-2 3,-1 0,1 0,-1 2,0-2,0 1,1-2,-1 0,0-1,0 1,0 0,0 1,0 0,0-1,0 1,1-2,-1 1,0 1,0-1,1 2,-1 0,1 0,-1-1,1 0,-1 0,1 0,-1 0,0 0,1-1,-1 0,0 0,0 1,0-1,0 1,0-1,0 1,1 0,-1 1,0 1,0-1,0 0,1 0,-1-1,1 1,0-1,-1 1,1 0,-1 0,1-1,-1 0,1-2,-1 1,1 0,0 0,0 0,1-1,-1 0,1-1,-1 2,0 0,-1 1,0 1,1-1,-1 1,0-1,1 0,1-1,0 0,0-2,0 0,1 1,-1 0,1 1,-2 1,0 0,0 0,-1 1,1 0,-1 0,0 0,1 0,0-1,-1 0,1-1,0 1,0-1,0 1,-1 0,0 2,0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7:24.901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4,'4'-2,"-1"0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7:24.902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7:24.903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7:24.904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7:24.905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7:24.906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150 339,'-9'-16,"-1"-2,0-1,2 6,4 5,3 6,0 0,0-2,0-2,0 0,0 2,0 1,0 1,0-2,0 1,-1-1,2 2,0-2,0-1,0 0,0 0,0 2,0 0,0 1,1-1,-1 0,1 1,-1 1,1-1,-1 0,1 0,0 0,0 0,0-1,1 1,-1-1,1 0,-1 1,0 1,0-1,1-1,0-1,-1-1,0 1,0 1,-1 10,0 2,0 8,0-4,0 2,0-5,0 1,0-4,0-2,0 0,0-1,0 1,-2 1,2 0,-1 1,0-2,1 2,0-1,0-2,0-2,1 1,0-2,1 1,1 1,1-1,-2 0,1 0,-2-2,1 2,1-1,2 3,0 0,0-1,-3 0,0-1,1 1,-1-1,0 0,-2-1,1 2,-1-2,1 2,-1-1,0 1,0-1,0 0,0 0,-1-1,0 1,-2 1,-2 0,2 1,-2 0,2-1,0-1,1-1,1-1,-1 2,-2 0,-1 1,0-1,-1 2,1-2,1 0,2-1,1 0,-2-1,1 0,-3 0,3 0,-1 0,0 0,-1 0,-2-1,1 0,0 1,1-1,1 1,0 1,-1-1,0 0,0 0,0 0,2 0,0 0,2-4,0-2,0-5,0 2,0 1,0 1,0 2,0 0,0 1,0-1,1 1,0 0,-1-1,0 0,0 1,0-1,0 3,-1 0,1 0,0-1,-1 0,0-1,1 1,0 1,0 0,0 1,0-2,0-1,1-2,0-1,0 2,1-1,-1 0,0 0,0-2,1 1,0 1,-1 2,1 0,0 0,0 0,2-3,-1 0,0 1,-1 2,-1 1,-1 3,1 4,0 2,1 3,-1-2,0 0,0-3,-2 1,1 1,0 0,0 2,-1 1,1 0,0-1,0-2,0-2,0-1,0 3,1 1,0 2,-1-2,1-1,-1-2,0 1,0-1,0 2,0-3,0 0,0 1,1 0,-1-1,0-2,2-7,1-5,0-2,0-2,-2 4,0 3,-1-1,0 5,0 0,0 1,0 0,0-1,0 1,0-1,0 0,0 1,0 0,0 0,0 0,1-1,-1-2,0 0,0 0,0 0,1 2,-1 1,0 1,0 0,0-1,0 0,0 0,0 0,0-1,0 2,0-2,1 0,-1 0,1-2,-1 1,0 0,0 1,0 1,0 0,1 1,-1-1,1 0,-1-1,1 0,-1 0,0-1,0 1,0 1,0 1,0 0,1 0,0-1,-1-1,2 0,-1 1,0 0,0 0,-1 0,1 1,0 0,0 0,0 0,0 0,-1 0,1-1,-1 0,0 0,0 0,0 1,0 0,0 0,0 0,0 0,1 0,-1 0,0 0,0 0,1 0,-1 0,1 0,0 0,0 0,1 0,-2 1,1-1,0 0,0 1,0-1,0 0,0 1,0-2,0 2,0-1,0 1,0-1,-1 8,0-2,-1 6,1-4,0-1,0 0,0-1,0-1,0-1,0 1,0-1,0 1,0 0,0 0,0-1,0 1,0 1,0 0,0 1,0 2,0-2,0 0,0-3,0-1,0 3,0-1,0 3,0-2,0 0,-1-1,1 0,0 0,-1 0,0 1,0 1,0 1,0 0,0-1,0-1,1-1,-1-1,1 1,0-1,-1 1,1 0,-1 0,1 0,-1 2,1-1,-1 1,0 0,1 0,-1-1,0 0,1 0,0-1,0 0,0-2,0 1,0 0,0 1,0 0,1 1,0-1,0 0,0 0,0-1,0 0,0 0,0 1,0-1,0-1,-1 1,1 0,0 0,0 2,0-1,0-1,0 0,-1 1,2 0,1 2,0 0,0-2,-1-1,-1 0,0-1,0 1,0-1,0 1,1-1,0 1,0 0,0-1,-1 2,2 1,0 2,0-1,1-1,-3-2,0 0,1 2,0 0,0 1,-1-2,-1 0,1-1,-1 0,0 0,1-1,-1 1,0 1,1 1,-1 1,0-1,0-1,0-1,-2-1,-1 2,-2 0,-2-1,3 0,-1-1,3-1,1 1,-6 1,-2 2,-7 1,1 0,0-2,6-1,3-1,-2-3,-2 0,-2-2,-4-2,6 3,2-2,3 3,3 0,1 1,2-5,1 0,1-5,0 2,-1 2,0 2,-2 4,0 0,0-2,0 1,1-1,-1 2,1-1,-1 0,1-1,0 1,0-1,0 1,0 1,0-2,0 1,1-2,-1 0,1 1,-1-1,1 1,-1 0,0 1,0 1,0-1,-1 1,1-2,0 0,-1 0,1 0,0 0,-1 0,1-1,1-1,0-3,1-1,0-1,1 1,-1 2,1 2,0 0,-1 0,2-1,-1 1,1-3,-1 1,0 0,-1 1,-2 2,1 1,-2 1,1 1,0-1,0 0,0 0,0 0,0 0,-1 0,1-2,-1 0,2-1,-1 1,0 0,0-2,0 3,1-1,-1 1,-1 0,1 1,0 0,0-1,0 0,0-2,0 2,0 1,-1 0,1 7,-1-2,2 8,-1-2,0 1,0-1,0-1,0-1,0-2,-1-1,1-2,-1 1,1 2,0 1,0 2,0-4,0 0,-1-2,0 1,0 0,0 1,0-1,0 1,-1 1,1 0,-1 0,1-1,0-1,-1 0,1 0,-1-1,1 0,0 2,-1-1,1 1,0-1,-1-14,0 3,0-11,-1 7,2 2,-2-2,1 3,1 2,-1 2,1 3,0 0,0 0,0 0,0-1,1 0,-1-2,0 0,0 1,0 0,0 1,0 1,0 1,1-1,-1-1,0 0,1-1,-1 0,0 0,1 0,-1 1,1 1,-1 0,1-1,0 0,-1-1,1 1,-1-1,0 2,1 0,-1 0,0-1,1 0,0-2,-1 2,1-1,0 1,-1 1,1-1,-1 2,1-2,-1 0,1 0,-1 0,0 1,0 0,1 0,-1 1,-5 6,2 0,-5 6,3-1,2-3,0-1,2-1,0-4,1 1,-2 0,1 0,-1 3,0-2,1 1,-1-1,1 0,0 0,0-1,0 1,0-1,0 1,1 0,0-1,-1 0,0 0,0 1,-1 0,0 0,0 0,1 0,1-1,2-7,-1 1,4-7,-2 6,2-2,-3 2,1 1,-1 0,0 1,-1 0,1 0,-1 1,1-2,0 1,0 0,1 0,-2 0,1 1,-1 0,0 0,0 1,0-1,0 1,1-1,-2 1,2-1,-1 9,0-4,0 8,-1-6,0-1,0 0,0 0,0-1,0 1,0-1,0 0,0 1,0 0,0 0,0 0,0-1,0 0,0 2,1 1,-1 0,0 0,0-2,0-2,0-1,0 2,0-1,0 3,0-3,0 0,0 0,0 0,0 0,0 2,0 0,0-1,0-1,0-1,0 2,0-1,0 1,0 0,0 0,0 0,1 2,-1 0,1-1,-1 1,0-2,0 1,0-1,0 1,0-1,0 0,0 1,0-2,-1-1,2 3,1 1,1 2,0 1,0-3,-2-1,1-2,-2 0,0 0,0 0,0-1,1 2,-1-1,0 1,0-1,0 0,0 0,1 2,-1 1,0 0,0 1,0-3,0-1,0 0,0 0,0 1,0 1,0-2,2 1,-1-1,1 1,-1-1,0-1,0 0,2 0,-1 1,0-1,0-1,-1 1,1 0,1 0,-1 0,-1 0,-4 2,-1-1,-6 3,2-2,1-1,1 0,4-1,-1 0,-2 1,-3 1,-4 1,0 1,3-2,4-1,2-1,2-1,0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9T17:50:59.04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61 1537,'2'-18,"-1"4,1 3,0 3,-1-1,1 1,-1 3,1 0,-1 0,0 1,1 0,0-1,1-2,0-1,0-1,1 0,-2 0,1 1,-2 1,-1 5,0 0,1-1,0-1,2-4,-1 0,0-1,1 1,-1 0,1-1,-1-1,0-2,0 1,-2 1,1 3,-1 3,0 2,0-1,0 0,0 0,0 0,0-1,0 2,-1-2,0 2,1-2,-1 0,-1-3,-1-1,0-2,-1 1,1 2,0 2,2 3,-5 9,0 4,-6 9,0-2,1-3,2 1,2-3,3 2,0-3,3-1,-1-2,1 0,0 0,0-1,0 2,0-2,0-1,1 0,-1-1,-1 3,1 0,0 2,-2 2,1 0,0-1,-1 1,1-5,1 0,0-5,1-3,-1-11,2-1,-1-9,2-3,1 4,0 0,0 6,1 4,-2 3,2 0,1-2,2 0,0-1,1 1,2-2,-1 2,1-2,0-1,-2 2,-1 0,0 1,-1 1,2-2,0 1,3-5,1 0,0 0,1-3,-2 3,1-2,1 3,0 0,-2 3,-2 1,-2 1,-3 2,1-1,-1 2,0 0,0 0,-1 1,1-1,0 0,-1-1,1 1,0-1,0-1,2 0,4-6,0 1,0 2,-4 2,-1 4,1-1,2-2,3 0,-1-1,-2 2,-3 2,-2 1,-3 2,3-2,1-1,1 0,2-1,-2 1,-1 1,-2 1,-1 1,-1-7,3 2,-2-3,2 5,-2 2,1 0,-2-2,2-1,-2-2,1 2,0 0,1 1,-2 0,1 2,0-1,0 1,-1-1,2 0,-1-1,2 1,-1-2,2-1,1 0,-1 0,3-1,-1 1,0 0,0 0,-2 0,1 2,-3-1,0 1,1 0,-1 0,3-3,0 1,-1-1,1 1,0-1,0 0,-2 0,2-2,-2 2,0 0,-1 2,1-1,-1 0,1 1,0-1,-1 2,-2 1,1 0,1 0,-1-1,-1-1,1 1,0-1,0-1,1 1,0-1,0 1,0 0,0 1,-1-1,-1 2,0 0,0 0,0 0,0 0,0-4,-1 1,1-1,-1 3,0 2,5-6,0 0,3-3,0-1,-1 1,-2 2,-1 1,-2 6,-1 0,0-2,0 0,1-1,-1-1,0 1,0 0,0 0,0 3,0 0,1-2,0 1,1-3,0 1,0-1,-1 0,1 1,-2 1,1 1,-1 1,1-1,0 0,0 0,0-1,-1 1,1 1,-1-2,1 2,-1-1,1-1,-1 2,0-2,0 2,0-1,1 0,-1 0,1-1,-1 2,0-2,0 1,1 0,-1 0,1 0,-1 0,1 0,0-1,-1 1,1 0,0 0,0 0,-1 0,1 0,0 0,-1 0,1 1,0-1,0 0,0 0,0 0,0 0,0 0,0 1,1-1,-1 0,-1 1,1-1,3-6,-2 2,2-5,-2 6,0 0,1 0,-2 1,1 2,-1 0,0 0,0 1,1-2,-1 1,1 0,0 1,-1-1,0 0,1 0,0-1,-1 2,0-1,0 1,0-1,0 0,-1 1,2-1,-1-1,0 2,1-2,-1 2,1 0,-1-2,1 2,-1-1,1 1,0 0,0-2,1 2,-1-2,-1 2,2 0,-2-1,1 2,0-3,0 3,0-2,-1 1,1 0,0-1,-1 1,1 0,1 0,-1-1,1 2,-1-1,1 0,-1 1,0-1,1 1,-1 0,1-1,0 1,-1 0,1-1,-1 0,1 1,0-2,0 1,1 0,-3 0,1 1,1-1,0 1,0-1,-1 1,0-1,1 1,-1-2,-1 1,2 1,-1-1,2 0,-2 1,0-1,1 0,-1 1,2 0,-1 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9T17:50:59.04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870 0,'0'11,"0"0,0-5,0 0,0-3,0 1,0-1,0 0,0 2,0-1,0 0,0-1,0 1,-1-2,1 1,0-1,0 2,-1-1,0 0,1 0,0-1,-1 1,0 0,0-1,0 2,1-2,-2 1,1 0,0 0,0 1,0-2,1 0,-2 3,1-1,0 3,0-2,1 0,-1 0,0-1,1-1,-2-1,2 1,-1 1,1 1,-1 0,0 1,1-1,0 0,0-3,-1 1,1 1,0-1,0 2,1 0,0 0,-1-2,1-1,-1 1,1-1,1 1,-1-1,0 1,1-1,-1 0,2 2,-1-1,2 2,-2-1,1 1,-2-4,-1 1,2 1,0 0,1-1,-1 1,-1-2,-1 4,0 0,-1 2,1-2,-1-1,1-1,0 0,2 3,2 3,-1 0,2 0,-4-5,0-2,-2 1,0-1,-2 1,-1 1,1-1,1-1,-1-1,-2 1,-3 0,-3 0,0-1,0 0,5 0,2-1,2 0,-1 1,-9-1,-3 1,-6 1,8-1,2 0,8 0,0 0,1 0,-4 1,2-1,-1 1,2 0,1-2,0 3,0-1,0 2,0-2,1 0,-2 0,1 1,-1 0,-2 1,1-1,0 0,0-1,2 0,0-1,-1 1,13-15,-2 4,7-9,-4 7,-5 6,0 1,0 0,1-1,3-2,1-1,3-3,-4 3,-2 1,-1 2,-4 2,1 1,-1 1,1-1,-3 7,-1 1,-3 7,1 3,-2 0,0 4,1-6,2-4,0-5,1-3,-1 2,0-3,-1 4,1-3,-1-1,-2 1,1 0,-4 1,0-1,-3 1,2-1,-2 0,3 0,0 0,2 0,2 0,-1 0,2 0,1 0,-1 0,0 1,-1 0,-1 2,-2 0,-2 2,1 0,-2 1,3-3,0 0,2-2,1 0,0-1,1 1,-1-1,-1 2,0-1,0 1,2-3,-1 0,1 3,-3 2,-1 5,-1 0,0 2,1 0,3 0,0 1,2-2,1-6,0-1,-1-3,-2 0,0 1,-2 1,2-1,-2 1,1-2,1 0,2 1,-1-2,0 2,-2 0,0 0,0 1,1 0,-1-1,2-1,1 1,-1-1,-4 5,2-1,-4 1,3-2,3-4,10-7,-2 0,5-3,-5 4,-3 2,-1 0,-1 2,6-1,-1-1,4 1,-2-1,-1 0,-1-2,0 2,-1-1,-3 2,-1 1,-7 5,-2 1,-9 5,1 0,-2 0,4-2,3-1,4-2,3-3,1 1,2-2,-1 1,-1 2,-2 0,1 1,-1 0,2 0,0 0,1 0,0-2,1 1,-1-2,1 2,-2 1,2 1,-1 1,-1 0,1 0,-1-1,0-1,0 0,0-2,-2 2,1-1,-1 0,-1 2,0-2,0 1,1 0,1-1,0 0,2-1,-4 3,-1 3,-3 2,2-1,4-4,3-3,14-6,3-2,13-6,-5 3,-3 1,-8 1,-3 1,-4-1,-2 3,0-1,-1 1,-1 2,-1-2,0 1,1-2,1 1,0-1,0 0,1-1,0 1,0-1,1 0,0 0,2-2,-2 1,0 0,-3 1,1 0,-1 2,-1 1,1 0,0 0,0-1,1-1,0-1,0 0,0 0,1-1,-1 2,1-1,1-1,0 1,0-1,-2 1,0 1,-2 0,0 2,1-2,-1 1,2-3,0-1,1 0,-1 1,-1-1,0 0,0 1,-2 0,1 2,-1 1,0 0,-8 9,-3 6,-6 4,-3 6,2-2,0 1,3-3,3-2,4-4,0 2,2-2,2-1,-1 1,2-3,-1 0,0-3,0 0,-2 1,1 2,-2 0,0 0,-1 1,1-1,0 0,0 1,1-1,-1 0,2 1,0-2,0 1,2-3,0 0,1-2,0 0,-1 1,0 1,-1 1,1 2,0 1,2 0,0 0,0-2,0-2,1-2,-1-2,1 2,-1 2,0 6,1 2,-2-1,2 1,-2-5,1-1,0-3,0-2,1-2,5-11,0 0,4-9,-2 4,0 1,2-1,-1 2,1-1,-3 2,-1 0,-2 3,-1 5,-1 1,0 1,0 0,3-1,-2-1,2-1,-1 1,0 1,-1 1,-12 15,3-1,-13 17,5-5,-3 3,5-4,1-2,7-7,1-4,1-3,3-3,-1 0,0 0,-1 3,1-1,-1 2,2 2,-1-1,1 0,0-1,-1-4,1-2,0 1,-1 1,-1 1,1-1,0-2,0 1,1 0,-1-1,0 2,0-2,-1 4,0 0,-1 1,1-1,1-2,0 1,0-2,0 1,0 2,1 0,-1 5,1-2,0 2,0 0,0-4,0-2,0-2,0-1,0 1,0 0,0 3,0-1,-1 0,1 0,-1-1,0 1,0 0,1-2,-1 0,1 0,-1 0,0-1,-1 2,0-1,1 1,-2 0,1 1,0 0,0 0,1-2,-1-1,1 3,0 0,0 2,-1 1,1-4,0 2,1-2,0-1,0 2,0 0,-1-1,1 3,-1-1,1 0,-1 1,0-1,0 2,0 0,0 0,0-2,1-1,0-1,0 0,0-2,0 1,0 0,0 1,0 1,0 0,0-1,0-1,0-1,0 2,0 0,0 1,-1 0,1-3,0 1,-1 0,1 1,-1-1,0 1,1-2,-1 3,-1-2,-1 3,2-1,-3 1,1-1,0 1,0 0,1-3,1-1,-1 1,2-1,-1 1,0 0,1 1,0-2,0 5,0-1,0 4,0-2,1-4,-2 0,-1-2,-2 0,0 0,0-1,0 2,2-2,-2 1,-2-2,-1 0,0 0,4 0,9-6,0 2,6-5,-6 5,-1 0,0 3,-1-2,1 1,-1-1,0-1,-2 1,-1 0,0 1,1-1,-1 1,-7 8,3-3,-6 7,5-8,1-1,0 1,-1-2,-1 1,-2-1,0 0,-3 1,-4-2,-6 1,-4-1,2-1,4 1,7 1,5 0,3 0,2-1,-4-4,1-1,-3-2,0 1,2 2,0 1,3 1,2-2,0 1,0-1,1 1,-1 1,0 1,1-3,-1 1,0-2,1 3,0 0,-1-1,1-1,0-2,1-1,-2 0,1 1,0-1,0 1,0 1,0 1,-8 12,3-2,-7 10,6-6,1-2,1 0,2-3,0 1,0-1,0 1,-1-1,-1 0,1 1,0-1,-1 2,0-1,2 0,0-3,7-10,-1 2,4-8,-5 5,0 2,-1 0,0 0,-1 0,-1 0,1 0,-1-3,0 0,1-3,-2 3,2-1,-1 3,0 0,1-1,0-1,-1 0,1-4,-1 2,1 0,-1 3,0 2,0 0,1 0,0-3,1-1,1-1,-1 0,0-2,0-1,-1 0,1-2,-2 5,1 2,-2 5,1 1,0-1,0 1,0 0,-1 1,1 0,-1 1,1-3,0 2,-1-1,1 2,-5 18,2 0,-4 16,4-7,2-2,0 1,1-2,-1-3,1-3,-1-5,1-2,-1-2,1 1,-1-2,0 0,0 2,0 1,1 0,0-2,1-3,-2-4,8-11,0 0,17-23,2-7,-12 18,-1-2,3-8,-1-1,-5 3,-1 1,1 0,-2 0,4-12,-5 15,-5 14,0 4,-1 2,-2 5,1 0,0-3,-1 2,1-2,-10 23,0-3,-12 24,0-3,-3 8,3-3,3 1,9-13,2-6,4-10,3-8,-1-2,1-2,0 3,0-2,0 3,0-1,0 0,0 1,0 3,-1 1,1 3,0-2,0 0,0-4,0-4,0 1,0 0,0 2,0-1,1 0,-1-1,0 0,2 1,2 3,2 1,1-1,0-1,-2-3,-2-1,-6 1,-2 1,-1 1,1-1,3-3,1 1,-1 0,0 0,0 2,0-2,0 0,0 0,0 0,0 1,-1-1,2-1,11-10,0 3,16-11,-7 4,1-1,-6 0,-4-2,-4 1,-2 2,-1 5,-3 4,1 3,0-3,-1 1,1-1,0 1,0-1,0 0,0-2,-1 0,0-1,-1 0,0 1,-1 2,1 1,1 1,-1-4,1-5,-1-5,1-9,0 1,-1-4,1 7,-2-2,2 7,-2 3,1 2,-1 2,0 0,0 0,1 1,1 3,-1 1,-1 1,1 1,-16 18,2 0,-17 19,7-2,-1 4,6-3,3 1,8-10,3-2,4-5,1-4,1 1,0-2,1 3,-1-2,1-3,-1 0,0-6,0 0,0-2,0-1,0 2,0-1,1 1,0-2,1 0,6 2,8 4,7 0,1 4,0-2,-11-2,-2-3,-9-3,-12-2,0 1,-5 0,4-1,5 0,2 0,2 0,-3 1,-4 0,-6 4,-3 0,2 0,6-2,5-2,4-2,8-11,4-5,7-11,1-12,-2-5,-3-6,-8 5,-4 3,-5 17,-1 5,1 11,1 6,1 1,-1 2,1-4,0 0,-2-3,-1-2,2 1,0 1,2 4,0 2,0-2,0-3,0-3,0-2,-1 1,0 2,0 2,0 3,1 2,-4 7,-3 6,-4 6,0 0,3-2,4-7,2-4,2-4,2-9,-1-4,2-11,-2-2,0 4,-1 3,-2 6,1 3,-1 1,1 3,-1 1,2 1,0 2,0-1,1-1,0-1,0-1,0 1,0 1,-1 1,1 1,0-2,1-2,-1-2,1 2,-1-1,1 2,-1-2,1-2,-1-1,1-3,0 1,-2-1,1 4,-1 2,0 2,1 0,-1-2,1-1,1-2,-2 0,1 1,0-1,0 3,0-2,2-1,-2-2,0 1,0 2,1 2,-1 1,2-2,2-4,1-3,2-2,-1 0,0 1,-2 2,1 1,1 0,1-2,0 1,-1 2,0 1,-3 3,0 1,-1 1,-1 2,0 0,0 2,-5 13,2-2,-3 10,2-1,1 3,1 1,0 4,-1-4,1 6,1-4,-1 4,0-1,0 1,-1 0,-1-4,-1 4,1-5,-1 3,2-7,0-2,1-5,0-7,0-2,-1 0,1 1,0 0,-2 1,2-1,-3-1,-1 0,-2 3,1 1,1-1,1-1,2-4,6-10,-1 0,7-14,2-3,0-1,0 0,-3-1,-3 4,-2-1,-1 1,-3 2,-1 1,0 3,-2 4,1 6,0 3,0 2,1 0,-1 1,1-3,-1 0,1-2,0-2,1-5,0-3,1-2,-1 0,0 5,-1 4,0 3,0 4,-9 15,3-2,-7 13,4-5,0-1,0 8,2 0,1 5,2 4,2-1,2-2,0 1,0-9,1-4,-1-6,0-6,0-2,0-1,0 0,0-1,0 1,4-21,3-20,3-16,-2 14,0 0,-3 12,1 1,1-2,-1 3,1-3,-4 12,-1 6,-2 6,0 1,0-1,1-3,-1-1,0-1,1 3,-1 1,0 1,0 1,0 0,0-1,0 0,-1 1,1 1,-3-2,0-1,-2-3,-3-3,-1-3,2 0,1 2,4 1,1 3,1 0,1 1,0 1,0 3,-4 12,2-1,-4 11,3-2,0-3,0 2,0-5,1-1,-1-2,2 1,-1 1,1 2,-2 0,1 0,-1 0,0-3,0-1,-1 2,2 0,-1 0,2-1,0-4,0-2,4-15,2-2,3-9,2-1,-2 7,3-5,-4 7,1 0,-2 4,-2 4,-1 2,-1 2,1 1,4-2,4-3,10-3,1-2,-1 0,-2 1,-7 3,-1-1,-1 2,1-1,2-2,0 0,-1 0,-4 1,-2 3,-2 2,-2 1,-1 2,1-1,0-1,1 0,-1 0,-1 2,0-1,0 1,0-2,1-1,5-4,4-3,5-4,2-2,3 0,-4 3,-1 1,-3 4,-4 3,0 0,-3 2,0-1,-2 1,0 0,0-1,2-1,0 0,0-1,2 0,-3 2,0 0,-1 1,-1 1,0 0,1-1,0 0,-1 1,-2 0,-11 12,-7 2,-16 14,-8 1,0-3,-1 0,13-9,8-2,7-5,6-2,0-2,1 0,0 0,0 1,0 0,-5 1,0-1,0 1,-3-1,1 2,2-1,1 1,1-1,-1 1,1 0,-2-1,0 0,0 0,1-1,-2 0,1 0,2-1,-1 2,3-1,-1 2,1-2,0 1,1-3,1 1,1-2,1 0,-3 0,0 2,-1-1,1 1,0 0,1 0,0 0,1-1,0 0,12-13,-3 6,7-8,-3 7,-1 1,1 0,2-1,0 1,2-1,-5 1,2 2,-3 0,0 0,0 1,-1 0,-1 1,0-1,-1 1,-2 0,2 0,4-1,10-5,6-2,1-1,-3 0,-8 3,-3 2,-4 1,2 0,0 0,2-1,2-1,-1 0,-2 1,-2 1,-4 2,0 0,-2 0,3-1,0-1,1 0,2-2,-1 1,0-1,-2 1,-1 1,1-1,1 1,0 0,3-2,0-1,-1 1,-2 1,-2 1,-2 1,-1 2,1-2,0 0,0-1,1-1,-1 0,1 0,1-1,0 2,1-1,3 0,-2 1,-1 0,-1 1,-1 0,-1 1,-1 0,0-2,1 1,0-2,1-1,1 2,-1-1,0 1,0 0,0 1,-2 1,1-1,0 2,-7 15,-1-1,-17 27,-5 1,10-17,-1 0,-5 5,-1-1,2-4,0-2,-1 2,1-2,-12 8,15-12,12-11,2-1,-2 2,-3 3,-10 11,-3 2,-5 3,-5 6,4-1,0 5,5-4,1 2,7-10,2-4,4-7,4-5,0-3,3 0,0 0,1-1,9-5,5-4,14-11,7-6,3-2,-2 0,-7 5,-10 7,-4 3,-4 2,-3 1,0 1,-1 0,0 0,2-2,0-1,1-2,0 1,0 0,0 0,0 1,-2 0,0 2,-1 0,-4 2,1 2,2-4,-1 2,1-3,0 1,0 0,3-2,2-1,5-3,-1 2,0 0,-4 2,-3 3,-1-1,-1 3,-1-1,0 1,-1 0,1-1,0 1,1-1,1 2,1-2,0 1,0 0,-4 2,2-1,0-1,2-1,0 1,1-1,-1 1,1 0,2-1,0 1,0-1,-3 1,-3 1,1 0,-1 1,-21 8,-7-1,-19 10,-4 1,7 2,3 3,11-4,10-3,10-8,4-1,3-4,0-2,0 2,0 0,-2 2,0-1,-1 2,-1 2,-2 2,0 1,-1 8,-2 6,-1 8,-5 3,-1 2,1-10,3-6,6-11,3-7,2-1,2-1,-2 1,-1 1,-1 2,0-1,0 1,1-1,0 0,0-1,0 1,1 1,0 1,1-1,-1 0,2-3,0-1,0 3,-1 0,1 5,-1-2,0 2,0-1,1 1,-1-2,0 0,-1-1,0 2,-1 1,2 0,-2 4,0-2,1-1,1-2,-1-4,11-5,-7 0,8-3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9T17:50:59.05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34 51,'3'-8,"1"-1,-2 4,0-2,0 3,-1 0,0 2,0 0,-1-1,1-1,-1 1,-5 10,3-3,-6 9,4-3,-1 2,-1 2,1-1,-1 0,3-5,0 1,2-5,1-1,0-1,-1 1,1 1,0 1,0-2,0 0,0-1,0 3,0 0,0 0,0-2,-1-1,1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9T17:50:59.05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198 1,'-8'5,"-1"1,3-3,-1-1,3 0,0 0,3-1,-1 0,-1 1,-3 1,0 0,-3 1,1-1,2 0,2-2,2 0,0 1,0-1,-2 2,0-1,1 0,-2 1,2-2,0 1,2-1,-4 1,0 1,-2 0,0 0,1 0,3-2,0 0,1 0,-1 1,-1 1,-1 1,-1 0,2 0,-1-1,1 0,1-1,2 0,-1 0,1 1,-1 1,-1-1,2 0,-1-1,2 1,-1 0,1 1,0 1,0-1,0 0,0-2,0 1,1 1,-1-2,0 2,0-1,0 0,0 1,0 0,1 1,-1 1,0 1,0 2,0-1,1-2,0-2,-1-2,-1 2,1 0,-1 2,1 0,0 1,0 1,0 1,0-2,0-3,0-2,0 2,0 0,0 5,0-1,0 1,1-2,-1-3,1-1,4-7,-1 0,5-4,-3 2,-1 2,4 3,-6 1,4 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4:49.797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85 230,'-12'-15,"3"4,1 3,4 4,1 1,1 0,1 0,0 1,1 0,-1-1,1 1,0-1,0 1,-1 1,1-1,0 0,0 0,0 0,1 1,0-2,0 2,0-1,0 0,0-1,1-1,0 1,0-1,-1 0,0 2,0-1,0 1,0 1,0-1,-1 0,0-1,0 1,0 0,-1-1,1 0,0 1,0-1,0 1,0 0,0 0,1-1,-1 1,2-2,-1 1,0 0,0 0,0 0,0 0,1 1,-1-1,0 0,0 1,-1 0,1 0,0 0,0 0,1 0,-2 0,2 1,-1 5,1-1,0 6,-1-5,0 0,0 1,0-1,-1 0,1 0,-1-1,0 0,1 0,-1-1,0 0,0-1,1 4,0 0,1 1,-1 0,0-1,0 0,0-2,-1 0,1 0,-1 0,0 0,0 1,0 0,0 3,0-1,0 1,0-2,0-2,-1 0,1 0,0-1,0 1,0-1,0 2,-1-1,1 2,-1 0,0-1,0-1,0 1,1-1,-1 0,0-1,1 0,-1 1,0 0,0 0,0 0,0-1,1 0,-1 0,0 0,1 1,-1-1,1 1,0-1,-1 0,1 0,-1 0,1 0,0 1,0-1,-1-1,1 1,0 0,-1 0,1 0,-1 0,0-1,0 1,0 0,-1 0,1 0,0-1,0 1,0 0,1 0,-2-1,1 2,0-1,0 1,-1-1,1 0,0 0,0 0,1 0,-1 1,0-1,1 1,0-2,-1 1,1 0,-1 0,1 0,-1-1,0 2,0-1,0 1,0 0,-1-1,1 0,0 0,1 0,-1 0,0 0,-1 0,1 0,0-1,-2 1,0 0,-3 1,0-1,2 0,0 0,2-1,0 0,0 0,-2 1,2-1,-1 1,5-10,1 1,3-8,-1 5,-1 2,-2 4,-1 3,-1 0,1-4,0-1,0-3,1 1,0 2,-1 1,1 1,-1 0,0 1,0 0,-1 1,-1 8,0 0,-1 7,1-4,-1 1,0-4,1 1,0-3,0-1,1-2,-1 1,-1 0,1-1,-1 2,0-1,0 1,1-2,0 1,0-1,0 0,0 2,0-1,1-1,-1 1,1 0,0 2,2 0,0 1,1-1,0-1,-1-1,-1-1,1 0,2 2,1 0,2 0,-2-1,-1-1,-2 0,-2 0,2 1,4 2,1 1,4-1,-6-1,-1-1,-3 0,0 1,-1 0,1 0,-1-1,0 0,0 0,0-1,0 1,0 0,0 0,0 0,1 0,-1 1,1-1,-1 0,1 0,0 0,0 1,0-1,0 0,3-3,-1 0,3 0,-3 0,0 0,3-1,-2 1,5 0,-2 0,1 0,-2 1,-1-1,-2-1,-1 0,1 0,-2 0,0 1,1-2,-1 1,0-2,-1 2,0 0,0 0,0-2,0 2,0-1,0 0,-1-3,0 0,-1-1,2 2,-1 0,0-1,0 1,-1 0,2 2,-1 0,0 1,0 0,0 1,0-1,-1 0,0 0,1 1,0 1,-2-2,0 0,0-1,0 1,2 0,0 0,0 1,1-2,-1 1,0-1,0 2,-3 2,-1 1,0 1,0 1,2-2,0-1,2 0,0 1,0 0,0 0,0 1,0-1,0 0,0 1,1 0,-1-1,1 0,0 0,0 0,0 0,0 0,0 0,0-1,13 3,-1 0,13 2,-8 0,-4-3,-6 0,-5-2,-3 0,-3 0,1 0,-1 0,2-1,1 0,-1-6,-2-2,0-4,-1 1,2 5,0 0,1 1,0 0,1 0,1 2,-1 0,1 0,0 0,-1-1,0-1,-1 0,0 1,1 1,-1 2,-4 7,2-2,-4 3,2-2,3-3,-1 0,2 0,-1 0,1 0,1 0,1-1,-1 3,1-1,-2 3,2 0,0 0,0-2,0-3,-4-14,-1 2,-3-8,1 7,0 3,3 3,0 1,3 2,0 2,1-1,-1 0,1 0,-1-3,1 1,-1 0,1 1,0 1,0 1,0-2,0 1,-1-3,1 2,0-1,0 1,0 0,0 0,1 1,-1 0,0-1,0 1,0 0,1 0,-1 0,0 0,1-1,-1 0,1 0,0 0,0 0,-1 1,0 0,0 0,1-1,-1 2,0-1,0 0,0 0,0-1,0 0,0-1,0 0,0 0,0 2,1 0,-1 0,0 0,0 0,1-1,-1-1,0 1,1 0,0 0,-1 0,1 0,0 1,-1-1,1-1,-1 1,0-1,0 0,0 0,0 0,0-2,0 1,0 0,0 1,0 2,0 0,0 0,0 0,0 0,0 0,0-1,0 0,0-1,1 2,-1 0,0 1,0-1,0 0,0 0,0-1,-1 1,0-2,0 2,1-1,-1 2,1-1,0-1,0 1,0-1,0 1,0-1,0 0,0 0,0 0,0 0,0 1,0-1,0 1,0 0,0 0,0 0,0 0,0 0,0 0,0 0,0 0,0 0,0 0,0-1,1 2,-1-2,0 2,0-1,1-1,-1 1,0 0,1 7,-1-2,0 7,0-5,1 0,-1 0,0-1,0 0,0-2,0 1,0-1,0 0,-1 2,1-2,0 1,0-1,0 0,0 0,0 1,0-1,0 0,0 0,0 0,1 1,-1 1,0 1,1 2,0-1,0 1,0 1,0-1,0 0,0-2,-1-2,1 1,0 0,1 3,1-2,-2-1,0-2,-1 0,0 2,1 0,0 4,3 4,2 1,1 1,-1-6,-4-2,0 0,0 2,0-1,0-2,-2-2,0 0,1 0,-1 1,1-2,-1 0,0-10,0 2,0-7,0 4,0 0,-1 1,1 2,0 1,0 2,0 1,0 0,0-1,0 1,0-2,0 1,0 1,0-1,0-1,-1 1,1-2,0 1,-1 2,1 0,0 1,0-1,-1 8,1-3,-1 6,1-3,0 0,0 1,0-2,0 1,0-2,0 0,0-2,0 1,0 1,1 1,-1 1,1 1,0 0,-1-1,1-2,-1-1,0-2,0 1,0 0,0 2,0-2,0 0,0 0,1 1,0-2,-1 2,1-1,0 1,0-1,0 1,0 0,0-1,0 0,-1 0,1 0,-1 0,0 0,1 0,-1 0,0 1,0-1,1 4,1 0,1 1,0-2,-1-1,-1 0,0 2,0 1,0 0,0 1,0-4,0 0,0-2,0-1,3 2,0 1,3 2,-1-2,-3-1,-2-2,-1 0,1 1,0-1,0 2,0-2,1 1,0 0,0-1,-1 1,1-1,-1 0,0 1,1-1,-1 1,0-1,1 0,0 0,-1 0,0 0,0-4,0 1,-1-3,-1 1,1 2,0-2,0 3,-1-2,1 1,0-1,-1 1,1-1,-1-1,0 1,1-1,-1 2,0-1,1 1,0-1,-1 0,0-1,0-1,-1 0,0-1,0 2,1 1,1 2,0-1,-1-2,0 0,0-2,0 1,-1 0,2 2,-1 0,1 1,0-1,-1 0,1 1,0 1,0-2,-1 1,0-4,1 2,-2-1,2 1,-1 1,1 0,0 0,-1 0,0-1,0-2,-1 2,1 0,0 1,0 2,1-2,-1-1,1 1,-2-2,2 3,0-1,0 1,-1 0,1 0,-1-1,0 0,-1-2,-1 0,0 0,1 2,1 1,0 0,1 0,-1-1,0 0,0-1,0 0,0 0,1 0,-2-1,1 0,-1-2,0 2,0 0,1 1,-1-1,2 2,-1 1,0-4,0 0,-1-1,1 3,1 1,-1 1,1-1,-1 0,1 1,-1-3,0 1,-1-2,0 2,1 1,0 1,-1-1,1 1,-1-1,2 2,-2-3,-1 1,-1-2,0 2,2 5,-2 8,0 2,0 2,2-4,2-5,0-1,-1-2,1-1,0 1,0 0,0 2,0-1,0 2,0-1,0 0,0-1,0 1,-1 1,1 1,0 3,0-2,0 2,0-3,0 2,0 0,0 1,1 3,-1 1,0-3,0-1,0-6,0 0,0-1,0 1,0 0,-1 1,0-1,1 1,-1-1,0 1,0 0,1-1,-1-1,1 0,-1 0,1 0,-1 0,1 0,-1 1,1-1,0-1,-1 2,0-2,0 1,1 0,-1 0,1 0,-1 2,1-1,-1 0,1 1,0-1,0-1,0 1,0-1,0 2,0-1,0 0,0-1,0 1,0-1,0 0,0 0,0 0,1 0,-1 0,0 0,1 1,-1 1,1 2,0-1,0-3,-1 0,0 0,1 1,0 0,0 1,0-1,-1-1,1 0,0 1,0 0,-1 0,1-2,-1 0,1 1,0 1,1-1,-1 1,1-1,-1-1,1 1,0 0,2 2,-1-1,1-1,-3-1,1 0,1 0,3 0,2-1,0 1,-2-1,-3 0,-2-1,1 1,0-1,1-1,1 1,0 0,1-1,-2 2,-2-1,2 1,0-1,2-1,-1 2,0-1,-1 0,-1 1,-5 5,2-3,-3 5,2-4,1-1,0-1,1 1,-1 0,0 0,0 0,0 0,-2 1,-1 2,1 0,0-1,2-2,7-6,-1 1,6-5,-5 4,-2 0,1 3,-2 0,1 0,-2 1,0-1,-7 7,1-3,-4 6,2-4,1-1,2-1,1-2,1 0,0 2,0-1,-1 1,1-2,-1 0,-5-1,-4-3,-2 1,0-3,5 2,3 1,3 0,1 1,-3-3,-4-3,-1-1,0 1,3 2,4 3,0 0,1 0,0 0,0 0,0 1,0-1,-8-5,3 1,-5-2,5 5,4 1,1 1,10 1,0 0,13 2,-4-1,-1 1,-8-1,-2 0,2-1,1 0,2 0,-4 0,-4 0,-1 0,-1 0,1 0,-1 0,0 0,2 1,1-1,-1 1,0-1,-2 1,-1-1,-9 1,-5-3,-13 1,2-2,4 1,8 0,7 1,3 1,1-1,-2 1,0 0,-3 0,1-1,0 1,2 0,2 0,-3 1,0 0,-2 0,2-1,1 0,1 0,1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9T17:50:59.05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 0,'8'8,"0"1,-3-3,-2-1,-1-3,-1-1,-1 3,0-2,-1 2,4 1,5 1,1 0,1-1,-6-3,-2-1,-11-3,4 1,-8-2,7 2,1 1,3-1,-3 0,-4-1,3 0,-3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9T17:50:59.05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1 458,'3'-9,"1"-1,-3 6,0-1,0 2,-1 0,0 0,1-1,-1-2,0 0,1-1,-1 0,0 1,0 1,0 1,0-1,0-1,0-1,0 1,1 1,0-1,-1 3,1 0,0-1,0 0,-1 0,1-1,0 1,0 0,-1-2,1 0,-1 0,0 0,0 2,0-2,0 1,0-1,1 1,-1 1,0 1,0 1,1-1,-1 1,0-3,1 2,0-1,1-1,-2 2,1 0,0 0,-1-1,1-1,0-1,0-1,0 1,1 0,-1 0,2-2,-1 0,0 0,0 1,-1 2,0-1,-1 3,1-1,-1 0,1 0,0-1,1 0,1-2,1-1,-1-1,2 1,-2 0,0 2,-1 2,0 0,-1-1,0 1,0 1,-1 0,1 1,0-2,-1 0,2-1,-1-1,0 1,0-1,0 1,1 1,-2 3,0-1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0:59.0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716 0 24575,'-41'22'0,"26"-14"0,-21 13 0,33-20 0,-5 9 0,1-1 0,-7 8 0,3-4 0,2 0 0,0-2 0,3-4 0,1-2 0,-4 3 0,-1-1 0,-14 5 0,-7 0 0,-3-2 0,-2 2 0,11-3 0,9-1 0,9-4 0,9-4 0,14-8 0,0 1 0,6-6 0,-9 7 0,-4 1 0,-6 2 0,-1 0 0,-2 0 0,2 0 0,-2 3 0,1 3 0,-1 5 0,0 4 0,0 1 0,4 7 0,6 0 0,8 10 0,3-9 0,-4-5 0,-6-14 0,-6-12 0,-1-14 0,0-7 0,0-12 0,-1 9 0,-1 7 0,-1 13 0,-1 9 0,1 2 0,10-5 0,0-3 0,6-3 0,-8 5 0,-4 2 0,-8 12 0,-11 18 0,-3 5 0,-8 11 0,3-10 0,0-4 0,-1-5 0,7-5 0,4-4 0,7-4 0,6-7 0,11-10 0,5-6 0,11-10 0,-1 0 0,-5 5 0,-8 7 0,-9 8 0,-3 4 0,-1 0 0,0-4 0,1-1 0,0-4 0,1 2 0,-2 0 0,0 4 0,1 2 0,6-6 0,-1 2 0,4-4 0,-6 7 0,-2 3 0,-4 4 0,-1-1 0,-8 6 0,-4 3 0,-11 8 0,2-1 0,3-3 0,7-4 0,8-5 0,2-2 0,2 1 0,-3 3 0,-1 3 0,-5 3 0,1-1 0,0-4 0,3-1 0,1-2 0,-4 3 0,-1 2 0,-5 0 0,5 0 0,2-5 0,5-2 0,1-1 0,-1 1 0,2 0 0,-3 3 0,2-1 0,0 0 0,-1 0 0,-1-1 0,0 0 0,2-2 0,0 0 0,1 1 0,0 2 0,-1 0 0,0-1 0,0-2 0,0 0 0,0 4 0,-1-1 0,0 3 0,-1-2 0,1-2 0,0 0 0,0-2 0,-3 4 0,-6 1 0,-7 6 0,1-1 0,2-1 0,9-6 0,4-2 0,-1 2 0,0 2 0,-1 2 0,0-2 0,3-3 0,0 1 0,-2 0 0,-2 2 0,1-4 0,2-1 0,4-3 0,9-11 0,2 0 0,8-11 0,-4 8 0,-3-2 0,-5 7 0,-4 1 0,0 2 0,-1 2 0,0-1 0,0 0 0,-2 2 0,0-1 0,1-1 0,2-1 0,0-1 0,0 0 0,-1 1 0,0 1 0,-2 1 0,1-2 0,2-1 0,5-8 0,2 0 0,1-2 0,-3 1 0,-3 2 0,-2 5 0,-2 3 0,-1 5 0,-2 7 0,0-2 0,-1 3 0,0-1 0,-1 0 0,-1 5 0,0-1 0,-1 2 0,2-6 0,0 0 0,2-3 0,0 1 0,1-1 0,-2-1 0,2 3 0,-1 3 0,0-2 0,1 2 0,-2-4 0,0 3 0,-4 4 0,-5 5 0,-2 1 0,-5 1 0,2-4 0,2-1 0,4-4 0,6-4 0,3-4 0,4-7 0,1-2 0,2-3 0,2-3 0,-1 1 0,4-9 0,-4 2 0,0-1 0,-3 7 0,-2 6 0,0 4 0,0 0 0,1-2 0,0-3 0,2 0 0,0-5 0,2 3 0,1-4 0,-1 5 0,1-2 0,-1 4 0,-3 1 0,-2 6 0,-13 12 0,-4 4 0,-6 3 0,6-5 0,6-7 0,5-4 0,3-3 0,-3-4 0,-5-5 0,-4-2 0,2-1 0,3 6 0,6 1 0,0 1 0,2-2 0,0 1 0,2 1 0,0 1 0,-1-2 0,1 2 0,0 0 0,1 1 0,-2 0 0,0 1 0,0 1 0,2 0 0,2-1 0,3-1 0,2-1 0,3 0 0,4 1 0,1-2 0,-2 3 0,-6 0 0,-4 0 0,4-2 0,-4 2 0,4-3 0,-8 3 0,0 0 0,1-2 0,0 0 0,-1 0 0,-1 0 0,-1-7 0,-2 0 0,1-5 0,-2 7 0,3 4 0,-1 3 0,-11 0 0,-10 2 0,-16-1 0,5 0 0,-3 0-363,-7 1 0,0-1 363,1 0 0,1-1 0,4 2 0,5-1 0,3 1 0,19 0 0,12 1 0,3-1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0:59.0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619 4 24575,'-21'6'0,"0"-2"0,2 0 0,6-3 0,5 0 0,2-1 0,-16 1 0,-2-1 0,-20 0 0,0-4 0,6 3 0,1-5 0,21 4 0,4 0 0,2 2 0,-1 0 0,-7 0 0,-5 0 0,-6-1 0,5 0 0,0-1 0,10 1 0,2 0 0,-1 1 0,5 0 0,0 1 0,6 0 0,2 0 0,-2 1 0,-2-1 0,-3 0 0,-2 1 0,-2 0 0,-1-1 0,-4-1 0,2 0 0,-1 0 0,7 0 0,11 0 0,21 4 0,26 0 0,-18-1 0,3 0-754,14 0 1,3 1 753,-15-2 0,0 0 0,-1 0 0,15 0 0,-2 0-100,-1 1 1,-5-2 99,9-1 0,-17 0 0,-16 0 0,-12 0 0,-4-2 1490,1-1-1490,-1 0 0,-1 1 0,-1 2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0:59.0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282 114 24575,'-33'9'0,"-3"-2"0,0-1 0,-2-1 0,17-3 0,5-2 0,11-2 0,1 0 0,-7 1 0,-5 1 0,-8 1 0,6-2 0,3-2 0,8 0 0,5-3 0,4 1 0,1-1 0,0 1 0,1 1 0,-1 2 0,1 1 0,11-3 0,23-7 0,14-3 0,-16 2 0,2 1 0,-1 2 0,-1 1 0,-4 0 0,-1 0 0,3 3 0,-3 1 0,6-1 0,-5 1 0,-23 5 0,-16 10 0,-6 3 0,-11 11 0,1-4 0,-11 4 0,0-2 0,2 1 0,6-1 0,17-7 0,3-3 0,6-7 0,1-4 0,0-2 0,6-7 0,0-4 0,7-10 0,1-4 0,-1-3 0,0-3 0,-7 9 0,-2 6 0,-5 9 0,0 4 0,0 1 0,0 1 0,-2 3 0,-5 8 0,-1 0 0,-1 0 0,3-7 0,2-2 0,1-1 0,-6 0 0,1-1 0,-2 1 0,4 0 0,4 1 0,-1 3 0,0 7 0,-3 2 0,1 5 0,2-6 0,0 1 0,2-6 0,0-1 0,0-1 0,1-1 0,0-1 0,0 0 0,0 0 0,6-12 0,1-4 0,6-15 0,-1-2 0,-3 6 0,-4 4 0,-2 10 0,-2 3 0,-1 1 0,0 4 0,-1 8 0,1 7 0,-2 9 0,2 1 0,-1-1 0,1 2 0,1-3 0,0-6 0,5-12 0,4-13 0,3-11 0,1 0 0,-4 0 0,-3 6 0,-2 5 0,-3 19 0,-1 21 0,-1-1 0,0 3 0,-1 0 0,-1 1 0,1-4 0,0-3 0,-2 5 0,1-21 0,1-11 0,-5-17 0,-2-7 0,-5-11 0,1 5 0,2 5 0,4 11 0,2 5 0,2 7 0,2 0 0,0 1 0,0 0 0,-1 0 0,0 1 0,0 0 0,-2 1 0,-2 0 0,-1 0 0,-6 1 0,1 0 0,3 0 0,2 0 0,6 0 0,0 0 0,-1 1 0,1-1 0,-1 1 0,1-1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0:59.0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94 176 24575,'1'-24'0,"0"3"0,-1 2 0,0 6 0,0 6 0,0 1 0,-1-5 0,1 0 0,-1-1 0,1 2 0,0 3 0,-1-1 0,1 1 0,-1 3 0,0 3 0,1 6 0,0-1 0,3 5 0,15 8 0,4 4 0,12 7 0,-7-6 0,-6-3 0,-7-4 0,-5-4 0,-4-4 0,-3-2 0,-3-4 0,-2 0 0,-3-1 0,0 0 0,-1 0 0,4 1 0,-6-5 0,-5-3 0,-6-3 0,0 2 0,-2 3 0,2 2 0,4 2 0,6 0 0,7 0 0,2 0 0,1-2 0,-1-2 0,-1-2 0,0 0 0,0 2 0,2 1 0,-2-1 0,-1-4 0,-1-1 0,-1 0 0,2 4 0,0 3 0,2 0 0,-5-6 0,2 2 0,-2-3 0,4 4 0,1 3 0,0 0 0,1 1 0,0 0 0,0 0 0,1-1 0,3 0 0,2 1 0,5-1 0,3 1 0,3 0 0,-5 1 0,1 0 0,-7 0 0,1 1 0,-2-1 0,0 1 0,-3 0 0,0 0 0,0 2 0,2-1 0,11 5 0,6 0 0,1 0 0,-3-2 0,-13-2 0,-4 1 0,-5 3 0,0 3 0,-2 1 0,1-1 0,1-4 0,-1 1 0,0 2 0,-1 0 0,1 0 0,1-2 0,0-2 0,-1 0 0,-2-1 0,-2 0 0,-1-1 0,3-1 0,4 0 0,-1 0 0,-1 1 0,-4 3 0,-3 1 0,3-2 0,-1 0 0,-1-2 0,-2 0 0,-6-1 0,-4-1 0,2 0 0,2 0 0,7 0 0,8-4 0,4 2 0,0-3 0,1-1 0,1-2 0,0-3 0,0 1 0,-1 2 0,-1 4 0,0 2 0,-1-1 0,1 1 0,-1 1 0,0-1 0,1-1 0,0-3 0,0-3 0,1-5 0,-1 6 0,0 0 0,0 5 0,-1 2 0,0-1 0,0 0 0,0 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0:59.02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0 160 24575,'9'-8'0,"-4"2"0,0 2 0,-1 1 0,0-1 0,1 0 0,-3 2 0,0-1 0,3-7 0,-2 2 0,2-5 0,-2 6 0,0-1 0,2-4 0,0-1 0,0 0 0,-2 5 0,-2 5 0,1-1 0,2 1 0,2-2 0,4-2 0,-3 2 0,1 0 0,-7 3 0,-1 2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0:59.02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330 363 24575,'-3'-11'0,"-3"-1"0,-5 0 0,-1-2 0,-3 1 0,6 5 0,2 1 0,0 6 0,-5 0 0,-2 1 0,-3 0 0,3 0 0,5 0 0,0 1 0,5 0 0,0 9 0,1 14 0,0 10 0,2 1 0,1-6 0,-1-15 0,1-6 0,0-8 0,0-11 0,1-5 0,-1-5 0,0 2 0,-2 4 0,-2-1 0,-1 2 0,-6-2 0,-1 1 0,0 2 0,-2 1 0,6 5 0,2 2 0,3 3 0,2 0 0,-5-4 0,1 0 0,-3-3 0,1-1 0,1 2 0,2 0 0,2 3 0,1 2 0,-2-1 0,0-1 0,1 0 0,0 0 0,1 3 0,-1-1 0,0-1 0,-1-1 0,2-1 0,-2-1 0,-4-6 0,-2 0 0,1 2 0,1 2 0,7 2 0,2 0 0,2-1 0,1-1 0,-2 3 0,1 0 0,-2 2 0,0 1 0,-2-1 0,0-5 0,0 1 0,0-1 0,0 3 0,0 1 0,0-1 0,0 1 0,0 1 0,0 2 0,0 1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0:59.02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80 144 24575,'-11'-11'0,"-1"-2"0,1 3 0,2 1 0,3 4 0,3 2 0,-1-5 0,1-1 0,-2-5 0,0 3 0,2 4 0,0 3 0,3 1 0,-1-1 0,1 0 0,-1 0 0,0 0 0,1 2 0,0-2 0,0 1 0,0-1 0,0 0 0,-1 1 0,0 2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0:59.02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182 196 24575,'-15'-9'0,"-1"-1"0,3 2 0,2 1 0,4 3 0,2 1 0,2 0 0,-3 0 0,-2-1 0,-1 1 0,2 1 0,4 0 0,3-2 0,0 0 0,0 0 0,1 0 0,0 1 0,2-6 0,1 2 0,0-1 0,-1 3 0,-2 3 0,0 0 0,2-1 0,0-1 0,1-1 0,-1 2 0,-2 1 0,0 1 0,-7 13 0,3-5 0,-5 10 0,7-11 0,9-4 0,2-4 0,0 0 0,-2-1 0,-5 0 0,-2-1 0,1 1 0,-1-1 0,1 0 0,0 1 0,1-2 0,-1 3 0,1-1 0,1-6 0,1 2 0,1-5 0,0 4 0,-3 4 0,0 0 0,-10 17 0,3-3 0,-8 9 0,6-8 0,2-6 0,1-1 0,-6 4 0,-1 0 0,-5 4 0,3-3 0,4-4 0,5-1 0,0-2 0,1 2 0,-1-2 0,-8 4 0,-3-4 0,-3 3 0,3-3 0,9-2 0,6-1 0,9-5 0,9-2 0,5 1 0,5 5 0,-15 2 0,-2 3 0</inkml:trace>
  <inkml:trace contextRef="#ctx0" brushRef="#br0" timeOffset="1">196 0 24575,'-21'13'0,"0"-2"0,9-1 0,2-3 0,3 0 0,3-5 0,1 3 0,-1 0 0,-1 1 0,0-1 0,3-1 0,0-2 0,1 0 0,-1 1 0,0 0 0,-1 1 0,-2 0 0,1-1 0,1 0 0,-1 0 0,0-1 0,0 0 0,1 1 0,-1-2 0,2 2 0,-2-2 0,0 1 0,-2 0 0,-5 1 0,-1 1 0,1-1 0,4-1 0,3-1 0,24-8 0,4 2 0,1-3 0,-5 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4:49.798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0:59.02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24575,'12'9'0,"0"-3"0,1-1 0,-1-2 0,-5 0 0,-2-2 0,-5 1 0,4-2 0,5 1 0,14 2 0,9 1 0,11 1 0,-11 1 0,-7-2 0,-15 0 0,-5 1 0,-2-1 0,5 4 0,1-3 0,0 0 0,-2-3 0,-3-1 0,-2 0 0,1 1 0,2-1 0,0 1 0,0-1 0,1 1 0,9 6 0,7 3 0,6 2 0,3 0 0,-9-6 0,-6-2 0,-10-2 0,-5-3 0,-1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0:59.02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62 1 24575,'34'10'0,"10"3"0,0 1 0,3 0 0,-14-3 0,-14-6 0,-4-1 0,3 1 0,11 3 0,1 2 0,0-3 0,-8-3 0,-10-3 0,-4 0 0,-6 0 0,-31-1 0,-13-6 0,12 3 0,-2 0 0,-3-5 0,1 0 0,-12-3 0,13 1 0,17 5 0,12 4 0,0-1 0,-1 0 0,-1-1 0,1 2 0,1-1 0,-1 1 0,0-1 0,-1 2 0,2-1 0,0 1 0,1 0 0,0 0 0,-2-1 0,1 0 0,-2 0 0,1-1 0,-4-1 0,-2-1 0,-4-1 0,-1 0 0,6 2 0,2 0 0,4 3 0,3 0 0,25 5 0,-18-3 0,19 2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0:59.02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49 24575,'42'8'0,"-15"-3"0,1 1 0,1 2 0,1-1 0,6 2 0,-1-1 0,15 2 0,-11-4 0,-14 3 0,-12-1 0,4 7 0,-1-4 0,-1-2 0,-4-5 0,-3-2 0,-3-1 0,0-1 0,-3 0 0,0 0 0,11-1 0,-2 0 0,10-2 0,-7 2 0,-9 7 0,-9 11 0,-6 2 0,-4 4 0,6-11 0,3-4 0,1-2 0,2-4 0,-1 2 0,-1 1 0,0 3 0,-1 3 0,2-2 0,0-1 0,1-2 0,-2-1 0,-1 1 0,-1 1 0,1-3 0,1 0 0,-1-2 0,-1 0 0,0-1 0,1 0 0,2 0 0,-3-1 0,-4 1 0,-1 0 0,-3-1 0,1 1 0,3-1 0,2 0 0,5 0 0,-2 1 0,-8 2 0,-4 1 0,-3 0 0,5 1 0,7-2 0,4-1 0,13-2 0,6-2 0,18-1 0,7 0 0,7-2 0,2-2 0,-19 0 0,-8 1 0,-17-7 0,-7-4 0,-5-14 0,0-2 0,1 2 0,2 11 0,3 10 0,0 7 0,1 1 0,0-4 0,0 2 0,1-4 0,-1 3 0,1-2 0,-1-2 0,1-7 0,-1 1 0,-1 0 0,1 8 0,-1 2 0,1 2 0,0-1 0,0 0 0,1 1 0,2-2 0,1-3 0,0-1 0,-1 1 0,1 7 0,0 2 0,3 5 0,-1-1 0,0-1 0,-4-2 0,1 5 0,0 4 0,2 8 0,1 5 0,1 6 0,4 11 0,6 10 0,-1-1 0,2-4 0,-11-23 0,-2-10 0,-4-11 0,-1 2 0,-1-1 0,1 2 0,-4-41 0,-1 3 0,3 5 0,-1-1 0,-1-5 0,2 13 0,0 7 0,0 6 0,1 2 0,1 1 0,-3 0 0,-3-7 0,-3-2 0,-1 0 0,4 5 0,0 3 0,-2 1 0,-3-1 0,-8-4 0,2 3 0,2 0 0,7 4 0,5 0 0,-1-3 0,-3-3 0,-1-1 0,-1 0 0,3 5 0,3 1 0,2-5 0,1 1 0,0 1 0,-1 23 0,1 2 0,-1 12 0,0-3 0,1-5 0,-1 1 0,0-4 0,-1-7 0,0-2 0,1-6 0,1-1 0,-1 1 0,-1 6 0,0 2 0,-2 6 0,0 0 0,0-2 0,1-2 0,1-6 0,1-4 0,0-2 0,0 5 0,1 5 0,-3 5 0,2 4 0,-2-7 0,2-3 0,0-6 0,1-3 0,0 0 0,0 3 0,0 3 0,-2 3 0,0 4 0,0-3 0,1-3 0,0-4 0,0 2 0,-1 0 0,0 4 0,-2-3 0,2 0 0,0-5 0,2-2 0,0-10 0,0 4 0,1-6 0,-1 7 0,0 2 0,0-1 0,1-4 0,-1 0 0,1-4 0,-1 4 0,-1 2 0,-2-1 0,-3 0 0,-1-1 0,0 0 0,3 2 0,1 2 0,1 1 0,-1-2 0,-2-2 0,-4-3 0,0 0 0,0-1 0,3 3 0,4 5 0,3 10 0,0-4 0,2 7 0,2-4 0,0 1 0,1-1 0,0 0 0,-4-2 0,0-2 0,-1 0 0,-1 0 0,1 1 0,1 2 0,-1 2 0,1-1 0,-2 1 0,1-4 0,-1 0 0,1-3 0,-1 4 0,0 1 0,-2 5 0,0 0 0,0 5 0,1-5 0,-1-1 0,2-5 0,-1-2 0,1 0 0,-1 4 0,-2 5 0,1 3 0,1-1 0,6-9 0,6-8 0,5-6 0,5-3 0,5-1 0,-2 3 0,-3 2 0,-11 5 0,-7 2 0,2-2 0,-1-1 0,5-4 0,2-1 0,0 1 0,-1 0 0,0 3 0,-6 2 0,0 2 0,-5 6 0,0-1 0,0 4 0,0-5 0,0-1 0,0 1 0,0 0 0,-2 2 0,-1 0 0,-2 2 0,-2 0 0,1-1 0,1-2 0,3-1 0,1-2 0,-4 2 0,-4-1 0,-6 3 0,-3-2 0,2 1 0,3-3 0,5 1 0,5-1 0,-1 0 0,-2-1 0,-1 1 0,-4-1 0,5 0 0,1 0 0,4 1 0,1 3 0,1-1 0,-3 3 0,1-3 0,-1 0 0,0-1 0,16-7 0,-3 1 0,15-7 0,-6 4 0,1 1 0,-6 2 0,-6 2 0,-5 1 0,-3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0:59.0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24575,'8'0'0,"-3"0"0,1 1 0,-1 0 0,2 0 0,-1-1 0,-1 1 0,1 0 0,-2 0 0,1-1 0,-2 0 0,1 0 0,0 0 0,1 0 0,-2 0 0,0 0 0,6 0 0,-2 1 0,4-1 0,-5 1 0,-1-1 0,4 1 0,-2-1 0,5 1 0,-3 0 0,6 1 0,5 1 0,-6-1 0,-2 1 0,-13 1 0,0 0 0,-3 2 0,2-3 0,0-1 0,2-2 0</inkml:trace>
  <inkml:trace contextRef="#ctx0" brushRef="#br0" timeOffset="1">426 91 24575,'15'0'0,"-2"0"0,-3 0 0,-5 0 0,1 0 0,-3 0 0,-1 1 0,4 1 0,-4 0 0,0 1 0,-16-3 0,3 2 0,-8-2 0,11 1 0,3-1 0,0-2 0,3 1 0,-2-2 0,1 0 0,-4-4 0,0 0 0,-2 0 0,3 4 0,1 2 0,0 1 0,1 0 0,2 0 0,0 0 0,2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0:59.0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117 21 24575,'20'-6'0,"-8"3"0,-1-1 0,-8 2 0,1 0 0,0 1 0,-1-1 0,-2 1 0,-10 4 0,0-1 0,-7 3 0,7-2 0,2-1 0,4-1 0,-1 1 0,-1 1 0,-12 3 0,-4 0 0,-4 0 0,2-1 0,9 0 0,5-3 0,5 1 0,5-3 0,9-1 0,2-1 0,4-2 0,-1 1 0,-6 0 0,-2 3 0,0 20 0,0 11 0,-1-1 0,-1 2 0,0 0 0,-1-1 0,4 22 0,-7-20 0,0-24 0,5-21 0,3-9 0,4-16 0,-2-3 0,-4 10 0,-5 12 0,-1 13 0,-5-2 0,-7-16 0,-3-7 0,-5-4 0,3 11 0,3 10 0,7 7 0,10 4 0,3 2 0,5-1 0,-3 0 0,-4 1 0,0-2 0,-2 2 0,5-1 0,-1-1 0,2 2 0,-5 0 0,-3 0 0,0 2 0,-1 0 0,0 2 0,0-1 0,-1 1 0,0-3 0,-1 0 0,0 0 0,0-1 0,1 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0:59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112 169 24575,'-10'-14'0,"1"2"0,0 0 0,-1 2 0,3 2 0,-1 2 0,2-5 0,-3-1 0,2-2 0,-3 0 0,3 6 0,3 2 0,1 1 0,2-4 0,1 0 0,0-2 0,0 6 0,-1 2 0,-4 4 0,3 0 0,-2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0:59.0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104 220 24575,'0'-11'0,"0"0"0,0-3 0,0 1 0,0 3 0,0 3 0,0 1 0,-2-2 0,0 1 0,0-1 0,0 2 0,1 0 0,-1 0 0,1 1 0,-1 1 0,1 0 0,0-1 0,3-3 0,2-4 0,4-5 0,0 2 0,0 4 0,-6 5 0,-1 6 0,-5 4 0,2 0 0,-3 1 0,2 1 0,-1-1 0,1 0 0,0 1 0,1-3 0,0 0 0,1-1 0,-1 2 0,1 3 0,-1 0 0,0 2 0,-1-2 0,1-3 0,1 0 0,0-2 0,-1 1 0,-1 3 0,-2 0 0,-2 4 0,-1-1 0,0 0 0,-1 0 0,3-2 0,2-2 0,2-2 0,1-1 0,-2 0 0,1 1 0,-1 2 0,-1 1 0,0 1 0,0 1 0,3-4 0,-1-2 0,10-13 0,-2 1 0,7-10 0,-3 4 0,-3 2 0,1-2 0,-6 6 0,0 1 0,-1 5 0,0 1 0,-1 0 0,0-6 0,0-3 0,0-3 0,0 3 0,0 3 0,1 1 0,0 0 0,1-1 0,0 2 0,-1 1 0,0 4 0,-4 8 0,2-2 0,-3 3 0,1-2 0,0 0 0,0 1 0,0 1 0,0-1 0,1 0 0,-1-2 0,2 0 0,0-1 0,0-1 0,0-1 0,0 0 0,0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0:59.0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3 181 24575,'3'9'0,"-2"-3"0,2-1 0,-2-2 0,0-2 0,2 3 0,3 1 0,-1 0 0,4 1 0,-4-2 0,-2-1 0,-1 1 0,-2 3 0,0 0 0,0 0 0,0-9 0,0-10 0,1-3 0,-1-4 0,1 2 0,-1 5 0,0 0 0,0 5 0,0 1 0,0 2 0,-1-1 0,0-1 0,0-2 0,-2 0 0,2 1 0,-1 0 0,1 3 0,0 2 0,-1 2 0,1 5 0,-1 2 0,1 3 0,0-1 0,0-4 0,1-1 0,0-3 0,-1 0 0,1 2 0,0 2 0,0 1 0,2 0 0,-2-3 0,0-2 0,2-4 0,-2-4 0,1-9 0,-3 0 0,-1-3 0,-1-2 0,-2 2 0,1 1 0,0 3 0,2 6 0,2 1 0,0 0 0,0 3 0,1 0 0,0 4 0,0 9 0,0-1 0,0 5 0,0-6 0,0-1 0,0 0 0,0 1 0,1 4 0,0 2 0,-1 0 0,2 2 0,-2-2 0,1-1 0,-1-3 0,1-3 0,0-2 0,-1 0 0,2-1 0,-1 1 0,0 0 0,1 1 0,0 0 0,3 3 0,0 1 0,1-2 0,-2-1 0,-3-3 0,0 1 0,-1 1 0,0 0 0,1-1 0,-1-1 0,0 0 0,0 1 0,1 0 0,0 1 0,0-1 0,-1 1 0,0 6 0,2-1 0,0 7 0,2-5 0,-1-3 0,-1-5 0,0-1 0,9 2 0,-1-2 0,9 2 0,-7-2 0,-2 0 0,-5-1 0,-2 0 0,-3 0 0,2 3 0,-1 0 0,2 1 0,0-1 0,-1-2 0,0-1 0,2 1 0,1 2 0,0-1 0,0 0 0,-3-1 0,5 6 0,0-1 0,8 7 0,1-3 0,-2-3 0,-3 0 0,0 1 0,-2 2 0,-1-1 0,-1-1 0,-5-4 0,0-3 0,0 2 0,1 0 0,1 2 0,3 2 0,-3-4 0,1 2 0,-4-1 0,-1-3 0,-3-6 0,1-5 0,-2-2 0,2 4 0,2 3 0</inkml:trace>
  <inkml:trace contextRef="#ctx0" brushRef="#br0" timeOffset="1">69 251 24575,'0'0'0</inkml:trace>
  <inkml:trace contextRef="#ctx0" brushRef="#br0" timeOffset="2">268 469 24575,'2'-14'0,"0"4"0,-1 5 0,-1 5 0,0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0:59.0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0 423 24575,'4'-14'0,"-1"-2"0,-2-2 0,0-3 0,-1-9 0,1 4 0,-1-2 0,1 5 0,-1 10 0,2 1 0,7 3 0,3-2 0,9-5 0,2-3 0,0 2 0,1-5 0,-8 8 0,-4 1 0,-5 4 0,-5 5 0,-1 0 0,1 0 0,0-1 0,1-2 0,0 1 0,-1 1 0,0-2 0,0 1 0,-1-2 0,0 4 0,-1 2 0,1-1 0,0-2 0,-1 0 0,1-1 0,0 2 0,-1 1 0,0 1 0,0 0 0,-3 4 0,-3 4 0,-7 4 0,-1 1 0,-3 2 0,2 0 0,1 0 0,2-2 0,2 0 0,5-5 0,1 0 0,-1 4 0,-1 4 0,-3 5 0,3-1 0,0 0 0,3-3 0,1-3 0,0-1 0,1-4 0,0 0 0,1 1 0,-3 3 0,0 5 0,-1 2 0,0 3 0,1-7 0,1-4 0,1-10 0,0-9 0,0 3 0,1-2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0:59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24575,'-2'2'0,"1"9"0,1-7 0,0 7 0,0-7 0,0 0 0,0 0 0,0-1 0,-1-1 0,1 0 0,-1 3 0,1 3 0,0 1 0,0 0 0,0-5 0,0 2 0,1-1 0,-1 0 0,1-2 0,-1 2 0,0-3 0,1 1 0,0-1 0,-1-1 0,1 2 0,-1 3 0,1 1 0,1 3 0,0 0 0,-1-2 0,1-2 0,-2-3 0,0-2 0,0-1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4T16:44:49.799"/>
    </inkml:context>
    <inkml:brush xml:id="br0">
      <inkml:brushProperty name="width" value="0.1" units="cm"/>
      <inkml:brushProperty name="height" value="0.2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0:59.0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61 24575,'1'-5'0,"-1"0"0,0 0 0,0 2 0,0 0 0,0 2 0,0-1 0,1 0 0,-1 0 0,1-5 0,0-1 0,-1 1 0,1 0 0,-1 6 0,1-1 0,0 2 0,-3 1 0,2 1 0,-3 3 0,0 0 0,-1 1 0,-1 1 0,0 0 0,2-1 0,0-3 0,2-1 0,0 0 0,0 1 0,1-2 0,0 3 0,-1 1 0,1 1 0,-1 2 0,1-2 0,0 0 0,0-3 0,0-1 0,0 0 0,0 1 0,1 3 0,0 1 0,1 5 0,0-5 0,0 0 0,-2-6 0,0-1 0,0-2 0,0 0 0,0-1 0,1 1 0,-1-1 0,1-1 0,0 0 0,-1 1 0,1-1 0,-1 1 0,1 1 0,-1-1 0,0 1 0,0 1 0,1-2 0,-1 2 0,0-1 0,1 0 0,-1-3 0,0-6 0,-2-2 0,0-2 0,0 7 0,2 4 0,-2 3 0,1 1 0,-1 0 0,2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0:59.0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114 114 24575,'-2'3'0,"1"-2"0,0-2 0,0 0 0,1-1 0,1 0 0,-1 1 0,1-1 0,-1 1 0,0-1 0,0 0 0,0 1 0,-4-4 0,0-1 0,-5-5 0,1 1 0,0 1 0,3 2 0,3 3 0,0 2 0,-2-1 0,-1 0 0,0 1 0,1-1 0,1 3 0,2 0 0,0 1 0,0 1 0,1 0 0,0 0 0,-1-1 0,1 1 0,-1-1 0,1 1 0,0-1 0,0 1 0,0 1 0,3 3 0,0-1 0,1 1 0,-3-3 0,9 10 0,-7-10 0,6 9 0,-9-14 0,0 0 0,0 0 0,0 1 0,0-2 0,0 1 0,0 0 0,0 0 0,1 1 0,-1-1 0,1 1 0,-1-1 0,0 1 0,-1-3 0,0-4 0,-1-4 0,-2 2 0,2 0 0,-1 7 0,-3-3 0,-2 2 0,-3-1 0,-3 0 0,5 2 0,1 1 0,4 0 0,4 1 0,0 0 0,0-1 0,0 0 0,0 0 0,-2 4 0,1-2 0,-1 2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0:59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4 131 24575,'1'-3'0,"-1"1"0,1 0 0,0-2 0,0-1 0,2-2 0,-2 1 0,1 1 0,-2 2 0,2-7 0,0 3 0,2-7 0,-1 6 0,-1 4 0,-1 0 0,0 3 0,-2-2 0,1-3 0,-1 1 0,1 0 0,0 2 0,0 0 0,0 1 0,1-1 0,0 1 0,0-2 0,0 0 0,0 0 0,0 2 0,-3 3 0,1 2 0,-2 1 0,1-1 0,0 0 0,1-2 0,1 0 0,-2 2 0,1 1 0,-2 1 0,2-1 0,0-2 0,0 0 0,1-1 0,-1 1 0,1 1 0,0 0 0,0-1 0,0 0 0,0 1 0,1 2 0,3 2 0,-1-1 0,2 2 0,-2-4 0,2 0 0,-2-2 0,0 0 0,0-1 0,-2-1 0,0-2 0,-1 0 0,1-1 0,-2-2 0,0 1 0,-1 0 0,0 0 0,1 3 0,0-1 0,0-1 0,-1 0 0,1-1 0,0 2 0,0 1 0,0-1 0,-5 1 0,3 0 0,-4-1 0,4 2 0,0-1 0,0 1 0,0-1 0,2 0 0,0 1 0</inkml:trace>
  <inkml:trace contextRef="#ctx0" brushRef="#br0" timeOffset="1">132 224 24575,'0'0'0</inkml:trace>
  <inkml:trace contextRef="#ctx0" brushRef="#br0" timeOffset="2">95 197 24575,'0'0'0</inkml:trace>
  <inkml:trace contextRef="#ctx0" brushRef="#br0" timeOffset="3">85 238 24575,'0'0'0</inkml:trace>
  <inkml:trace contextRef="#ctx0" brushRef="#br0" timeOffset="4">99 233 24575,'0'0'0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0:59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0 24575,'-1'3'0,"0"0"0,1-1 0,0 1 0,-1 0 0,1 0 0,-1 1 0,1-1 0,-1 0 0,0-2 0,1 1 0,-1 5 0,0 1 0,0 2 0,0-2 0,1-3 0,-1-2 0,1-1 0,-1-1 0,1 0 0,0 0 0,-1 0 0,1 1 0,0 0 0,0 0 0,-1-2 0,1 1 0,-1-1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0:59.0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8 24575,'1'2'0,"4"5"0,5-1 0,3 2 0,-2-1 0,-4-4 0,-5-1 0,0-1 0,1 1 0,5-1 0,-1 1 0,5-1 0,-2 0 0,0 0 0,-4-1 0,-2 3 0,-5 4 0,1 0 0,-1 3 0,0-6 0,1-2 0,-1-1 0,0-1 0,-2 0 0,0 1 0,-2 1 0,1-1 0,-2 1 0,1-2 0,0 2 0,1-2 0,0 1 0,1-1 0,0 1 0,-1-1 0,-2 0 0,0 0 0,0-1 0,3 1 0,0-3 0,2 1 0,-3-2 0,-3-1 0,0 1 0,-2 0 0,2 2 0,0-1 0,0 2 0,2-1 0,0 2 0,3-1 0,0 1 0,-1-1 0,-1 0 0,0 1 0,0-1 0,-2 0 0,0 0 0,1 0 0,-2 1 0,-19 0 0,4 0 0,-9 0 0,17 0 0,10 1 0,4-1 0,8 0 0,4-1 0,5 1 0,11-2 0,0 1 0,-3-1 0,-8 0 0,-11 2 0,3 1 0,1 0 0,5 0 0,-1-1 0,-2-1 0,-5 1 0,-1-1 0,-5 0 0,1 1 0,0-1 0,2-1 0,-2 1 0,1-1 0,-2 2 0,-9 0 0,-4 0 0,-3 0 0,3 0 0,7 0 0,-1-1 0,0 0 0,-8-1 0,-1-1 0,0 1 0,4 0 0,6 2 0,2-1 0,0 1 0,-1-1 0,1 1 0,-1 0 0,1 0 0,-1 0 0,-5-1 0,-6-1 0,-5 1 0,-3 0 0,0 1 0,8 0 0,6 0 0,8 0 0,10-2 0,-2 1 0,4-2 0,-6 2 0,-2 1 0,3-1 0,2-1 0,0 1 0,-1-1 0,7 0 0,-4 1 0,4-1 0,-9 2 0,-3-1 0,3 1 0,-1-1 0,1 1 0,6-1 0,14 0 0,8 0 0,19-2 0,-22 3 0,-6-1 0,-21 2 0,-5 0 0,0 1 0,-2 2 0,-6 3 0,-4 4 0,1 0 0,1-1 0,4-3 0,3-3 0,2-2 0,1-1 0,1-1 0,0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9T17:50:59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56 141 24575,'1'-2'0,"1"1"0,-2-1 0,1 1 0,0 0 0,0-1 0,-1-2 0,0-2 0,0-1 0,0-2 0,0 1 0,-1 2 0,0 1 0,1 1 0,-1 2 0,0 1 0,-1 0 0,0 0 0,-1-2 0,0 1 0,0 0 0,1 1 0,0-1 0,0-2 0,0-1 0,-1 1 0,2 1 0,0 1 0,0-2 0,-1-1 0,0 0 0,0 0 0,1 2 0,0 0 0,0 0 0,-2-2 0,-3 0 0,1-1 0,1 2 0,2 2 0,1 2 0,0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9T17:51:46.42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61 1537,'2'-18,"-1"4,1 3,0 3,-1-1,1 1,-1 3,1 0,-1 0,0 1,1 0,0-1,1-2,0-1,0-1,1 0,-2 0,1 1,-2 1,-1 5,0 0,1-1,0-1,2-4,-1 0,0-1,1 1,-1 0,1-1,-1-1,0-2,0 1,-2 1,1 3,-1 3,0 2,0-1,0 0,0 0,0 0,0-1,0 2,-1-2,0 2,1-2,-1 0,-1-3,-1-1,0-2,-1 1,1 2,0 2,2 3,-5 9,0 4,-6 9,0-2,1-3,2 1,2-3,3 2,0-3,3-1,-1-2,1 0,0 0,0-1,0 2,0-2,0-1,1 0,-1-1,-1 3,1 0,0 2,-2 2,1 0,0-1,-1 1,1-5,1 0,0-5,1-3,-1-11,2-1,-1-9,2-3,1 4,0 0,0 6,1 4,-2 3,2 0,1-2,2 0,0-1,1 1,2-2,-1 2,1-2,0-1,-2 2,-1 0,0 1,-1 1,2-2,0 1,3-5,1 0,0 0,1-3,-2 3,1-2,1 3,0 0,-2 3,-2 1,-2 1,-3 2,1-1,-1 2,0 0,0 0,-1 1,1-1,0 0,-1-1,1 1,0-1,0-1,2 0,4-6,0 1,0 2,-4 2,-1 4,1-1,2-2,3 0,-1-1,-2 2,-3 2,-2 1,-3 2,3-2,1-1,1 0,2-1,-2 1,-1 1,-2 1,-1 1,-1-7,3 2,-2-3,2 5,-2 2,1 0,-2-2,2-1,-2-2,1 2,0 0,1 1,-2 0,1 2,0-1,0 1,-1-1,2 0,-1-1,2 1,-1-2,2-1,1 0,-1 0,3-1,-1 1,0 0,0 0,-2 0,1 2,-3-1,0 1,1 0,-1 0,3-3,0 1,-1-1,1 1,0-1,0 0,-2 0,2-2,-2 2,0 0,-1 2,1-1,-1 0,1 1,0-1,-1 2,-2 1,1 0,1 0,-1-1,-1-1,1 1,0-1,0-1,1 1,0-1,0 1,0 0,0 1,-1-1,-1 2,0 0,0 0,0 0,0 0,0-4,-1 1,1-1,-1 3,0 2,5-6,0 0,3-3,0-1,-1 1,-2 2,-1 1,-2 6,-1 0,0-2,0 0,1-1,-1-1,0 1,0 0,0 0,0 3,0 0,1-2,0 1,1-3,0 1,0-1,-1 0,1 1,-2 1,1 1,-1 1,1-1,0 0,0 0,0-1,-1 1,1 1,-1-2,1 2,-1-1,1-1,-1 2,0-2,0 2,0-1,1 0,-1 0,1-1,-1 2,0-2,0 1,1 0,-1 0,1 0,-1 0,1 0,0-1,-1 1,1 0,0 0,0 0,-1 0,1 0,0 0,-1 0,1 1,0-1,0 0,0 0,0 0,0 0,0 0,0 1,1-1,-1 0,-1 1,1-1,3-6,-2 2,2-5,-2 6,0 0,1 0,-2 1,1 2,-1 0,0 0,0 1,1-2,-1 1,1 0,0 1,-1-1,0 0,1 0,0-1,-1 2,0-1,0 1,0-1,0 0,-1 1,2-1,-1-1,0 2,1-2,-1 2,1 0,-1-2,1 2,-1-1,1 1,0 0,0-2,1 2,-1-2,-1 2,2 0,-2-1,1 2,0-3,0 3,0-2,-1 1,1 0,0-1,-1 1,1 0,1 0,-1-1,1 2,-1-1,1 0,-1 1,0-1,1 1,-1 0,1-1,0 1,-1 0,1-1,-1 0,1 1,0-2,0 1,1 0,-3 0,1 1,1-1,0 1,0-1,-1 1,0-1,1 1,-1-2,-1 1,2 1,-1-1,2 0,-2 1,0-1,1 0,-1 1,2 0,-1 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9T17:51:46.43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870 0,'0'11,"0"0,0-5,0 0,0-3,0 1,0-1,0 0,0 2,0-1,0 0,0-1,0 1,-1-2,1 1,0-1,0 2,-1-1,0 0,1 0,0-1,-1 1,0 0,0-1,0 2,1-2,-2 1,1 0,0 0,0 1,0-2,1 0,-2 3,1-1,0 3,0-2,1 0,-1 0,0-1,1-1,-2-1,2 1,-1 1,1 1,-1 0,0 1,1-1,0 0,0-3,-1 1,1 1,0-1,0 2,1 0,0 0,-1-2,1-1,-1 1,1-1,1 1,-1-1,0 1,1-1,-1 0,2 2,-1-1,2 2,-2-1,1 1,-2-4,-1 1,2 1,0 0,1-1,-1 1,-1-2,-1 4,0 0,-1 2,1-2,-1-1,1-1,0 0,2 3,2 3,-1 0,2 0,-4-5,0-2,-2 1,0-1,-2 1,-1 1,1-1,1-1,-1-1,-2 1,-3 0,-3 0,0-1,0 0,5 0,2-1,2 0,-1 1,-9-1,-3 1,-6 1,8-1,2 0,8 0,0 0,1 0,-4 1,2-1,-1 1,2 0,1-2,0 3,0-1,0 2,0-2,1 0,-2 0,1 1,-1 0,-2 1,1-1,0 0,0-1,2 0,0-1,-1 1,13-15,-2 4,7-9,-4 7,-5 6,0 1,0 0,1-1,3-2,1-1,3-3,-4 3,-2 1,-1 2,-4 2,1 1,-1 1,1-1,-3 7,-1 1,-3 7,1 3,-2 0,0 4,1-6,2-4,0-5,1-3,-1 2,0-3,-1 4,1-3,-1-1,-2 1,1 0,-4 1,0-1,-3 1,2-1,-2 0,3 0,0 0,2 0,2 0,-1 0,2 0,1 0,-1 0,0 1,-1 0,-1 2,-2 0,-2 2,1 0,-2 1,3-3,0 0,2-2,1 0,0-1,1 1,-1-1,-1 2,0-1,0 1,2-3,-1 0,1 3,-3 2,-1 5,-1 0,0 2,1 0,3 0,0 1,2-2,1-6,0-1,-1-3,-2 0,0 1,-2 1,2-1,-2 1,1-2,1 0,2 1,-1-2,0 2,-2 0,0 0,0 1,1 0,-1-1,2-1,1 1,-1-1,-4 5,2-1,-4 1,3-2,3-4,10-7,-2 0,5-3,-5 4,-3 2,-1 0,-1 2,6-1,-1-1,4 1,-2-1,-1 0,-1-2,0 2,-1-1,-3 2,-1 1,-7 5,-2 1,-9 5,1 0,-2 0,4-2,3-1,4-2,3-3,1 1,2-2,-1 1,-1 2,-2 0,1 1,-1 0,2 0,0 0,1 0,0-2,1 1,-1-2,1 2,-2 1,2 1,-1 1,-1 0,1 0,-1-1,0-1,0 0,0-2,-2 2,1-1,-1 0,-1 2,0-2,0 1,1 0,1-1,0 0,2-1,-4 3,-1 3,-3 2,2-1,4-4,3-3,14-6,3-2,13-6,-5 3,-3 1,-8 1,-3 1,-4-1,-2 3,0-1,-1 1,-1 2,-1-2,0 1,1-2,1 1,0-1,0 0,1-1,0 1,0-1,1 0,0 0,2-2,-2 1,0 0,-3 1,1 0,-1 2,-1 1,1 0,0 0,0-1,1-1,0-1,0 0,0 0,1-1,-1 2,1-1,1-1,0 1,0-1,-2 1,0 1,-2 0,0 2,1-2,-1 1,2-3,0-1,1 0,-1 1,-1-1,0 0,0 1,-2 0,1 2,-1 1,0 0,-8 9,-3 6,-6 4,-3 6,2-2,0 1,3-3,3-2,4-4,0 2,2-2,2-1,-1 1,2-3,-1 0,0-3,0 0,-2 1,1 2,-2 0,0 0,-1 1,1-1,0 0,0 1,1-1,-1 0,2 1,0-2,0 1,2-3,0 0,1-2,0 0,-1 1,0 1,-1 1,1 2,0 1,2 0,0 0,0-2,0-2,1-2,-1-2,1 2,-1 2,0 6,1 2,-2-1,2 1,-2-5,1-1,0-3,0-2,1-2,5-11,0 0,4-9,-2 4,0 1,2-1,-1 2,1-1,-3 2,-1 0,-2 3,-1 5,-1 1,0 1,0 0,3-1,-2-1,2-1,-1 1,0 1,-1 1,-12 15,3-1,-13 17,5-5,-3 3,5-4,1-2,7-7,1-4,1-3,3-3,-1 0,0 0,-1 3,1-1,-1 2,2 2,-1-1,1 0,0-1,-1-4,1-2,0 1,-1 1,-1 1,1-1,0-2,0 1,1 0,-1-1,0 2,0-2,-1 4,0 0,-1 1,1-1,1-2,0 1,0-2,0 1,0 2,1 0,-1 5,1-2,0 2,0 0,0-4,0-2,0-2,0-1,0 1,0 0,0 3,0-1,-1 0,1 0,-1-1,0 1,0 0,1-2,-1 0,1 0,-1 0,0-1,-1 2,0-1,1 1,-2 0,1 1,0 0,0 0,1-2,-1-1,1 3,0 0,0 2,-1 1,1-4,0 2,1-2,0-1,0 2,0 0,-1-1,1 3,-1-1,1 0,-1 1,0-1,0 2,0 0,0 0,0-2,1-1,0-1,0 0,0-2,0 1,0 0,0 1,0 1,0 0,0-1,0-1,0-1,0 2,0 0,0 1,-1 0,1-3,0 1,-1 0,1 1,-1-1,0 1,1-2,-1 3,-1-2,-1 3,2-1,-3 1,1-1,0 1,0 0,1-3,1-1,-1 1,2-1,-1 1,0 0,1 1,0-2,0 5,0-1,0 4,0-2,1-4,-2 0,-1-2,-2 0,0 0,0-1,0 2,2-2,-2 1,-2-2,-1 0,0 0,4 0,9-6,0 2,6-5,-6 5,-1 0,0 3,-1-2,1 1,-1-1,0-1,-2 1,-1 0,0 1,1-1,-1 1,-7 8,3-3,-6 7,5-8,1-1,0 1,-1-2,-1 1,-2-1,0 0,-3 1,-4-2,-6 1,-4-1,2-1,4 1,7 1,5 0,3 0,2-1,-4-4,1-1,-3-2,0 1,2 2,0 1,3 1,2-2,0 1,0-1,1 1,-1 1,0 1,1-3,-1 1,0-2,1 3,0 0,-1-1,1-1,0-2,1-1,-2 0,1 1,0-1,0 1,0 1,0 1,-8 12,3-2,-7 10,6-6,1-2,1 0,2-3,0 1,0-1,0 1,-1-1,-1 0,1 1,0-1,-1 2,0-1,2 0,0-3,7-10,-1 2,4-8,-5 5,0 2,-1 0,0 0,-1 0,-1 0,1 0,-1-3,0 0,1-3,-2 3,2-1,-1 3,0 0,1-1,0-1,-1 0,1-4,-1 2,1 0,-1 3,0 2,0 0,1 0,0-3,1-1,1-1,-1 0,0-2,0-1,-1 0,1-2,-2 5,1 2,-2 5,1 1,0-1,0 1,0 0,-1 1,1 0,-1 1,1-3,0 2,-1-1,1 2,-5 18,2 0,-4 16,4-7,2-2,0 1,1-2,-1-3,1-3,-1-5,1-2,-1-2,1 1,-1-2,0 0,0 2,0 1,1 0,0-2,1-3,-2-4,8-11,0 0,17-23,2-7,-12 18,-1-2,3-8,-1-1,-5 3,-1 1,1 0,-2 0,4-12,-5 15,-5 14,0 4,-1 2,-2 5,1 0,0-3,-1 2,1-2,-10 23,0-3,-12 24,0-3,-3 8,3-3,3 1,9-13,2-6,4-10,3-8,-1-2,1-2,0 3,0-2,0 3,0-1,0 0,0 1,0 3,-1 1,1 3,0-2,0 0,0-4,0-4,0 1,0 0,0 2,0-1,1 0,-1-1,0 0,2 1,2 3,2 1,1-1,0-1,-2-3,-2-1,-6 1,-2 1,-1 1,1-1,3-3,1 1,-1 0,0 0,0 2,0-2,0 0,0 0,0 0,0 1,-1-1,2-1,11-10,0 3,16-11,-7 4,1-1,-6 0,-4-2,-4 1,-2 2,-1 5,-3 4,1 3,0-3,-1 1,1-1,0 1,0-1,0 0,0-2,-1 0,0-1,-1 0,0 1,-1 2,1 1,1 1,-1-4,1-5,-1-5,1-9,0 1,-1-4,1 7,-2-2,2 7,-2 3,1 2,-1 2,0 0,0 0,1 1,1 3,-1 1,-1 1,1 1,-16 18,2 0,-17 19,7-2,-1 4,6-3,3 1,8-10,3-2,4-5,1-4,1 1,0-2,1 3,-1-2,1-3,-1 0,0-6,0 0,0-2,0-1,0 2,0-1,1 1,0-2,1 0,6 2,8 4,7 0,1 4,0-2,-11-2,-2-3,-9-3,-12-2,0 1,-5 0,4-1,5 0,2 0,2 0,-3 1,-4 0,-6 4,-3 0,2 0,6-2,5-2,4-2,8-11,4-5,7-11,1-12,-2-5,-3-6,-8 5,-4 3,-5 17,-1 5,1 11,1 6,1 1,-1 2,1-4,0 0,-2-3,-1-2,2 1,0 1,2 4,0 2,0-2,0-3,0-3,0-2,-1 1,0 2,0 2,0 3,1 2,-4 7,-3 6,-4 6,0 0,3-2,4-7,2-4,2-4,2-9,-1-4,2-11,-2-2,0 4,-1 3,-2 6,1 3,-1 1,1 3,-1 1,2 1,0 2,0-1,1-1,0-1,0-1,0 1,0 1,-1 1,1 1,0-2,1-2,-1-2,1 2,-1-1,1 2,-1-2,1-2,-1-1,1-3,0 1,-2-1,1 4,-1 2,0 2,1 0,-1-2,1-1,1-2,-2 0,1 1,0-1,0 3,0-2,2-1,-2-2,0 1,0 2,1 2,-1 1,2-2,2-4,1-3,2-2,-1 0,0 1,-2 2,1 1,1 0,1-2,0 1,-1 2,0 1,-3 3,0 1,-1 1,-1 2,0 0,0 2,-5 13,2-2,-3 10,2-1,1 3,1 1,0 4,-1-4,1 6,1-4,-1 4,0-1,0 1,-1 0,-1-4,-1 4,1-5,-1 3,2-7,0-2,1-5,0-7,0-2,-1 0,1 1,0 0,-2 1,2-1,-3-1,-1 0,-2 3,1 1,1-1,1-1,2-4,6-10,-1 0,7-14,2-3,0-1,0 0,-3-1,-3 4,-2-1,-1 1,-3 2,-1 1,0 3,-2 4,1 6,0 3,0 2,1 0,-1 1,1-3,-1 0,1-2,0-2,1-5,0-3,1-2,-1 0,0 5,-1 4,0 3,0 4,-9 15,3-2,-7 13,4-5,0-1,0 8,2 0,1 5,2 4,2-1,2-2,0 1,0-9,1-4,-1-6,0-6,0-2,0-1,0 0,0-1,0 1,4-21,3-20,3-16,-2 14,0 0,-3 12,1 1,1-2,-1 3,1-3,-4 12,-1 6,-2 6,0 1,0-1,1-3,-1-1,0-1,1 3,-1 1,0 1,0 1,0 0,0-1,0 0,-1 1,1 1,-3-2,0-1,-2-3,-3-3,-1-3,2 0,1 2,4 1,1 3,1 0,1 1,0 1,0 3,-4 12,2-1,-4 11,3-2,0-3,0 2,0-5,1-1,-1-2,2 1,-1 1,1 2,-2 0,1 0,-1 0,0-3,0-1,-1 2,2 0,-1 0,2-1,0-4,0-2,4-15,2-2,3-9,2-1,-2 7,3-5,-4 7,1 0,-2 4,-2 4,-1 2,-1 2,1 1,4-2,4-3,10-3,1-2,-1 0,-2 1,-7 3,-1-1,-1 2,1-1,2-2,0 0,-1 0,-4 1,-2 3,-2 2,-2 1,-1 2,1-1,0-1,1 0,-1 0,-1 2,0-1,0 1,0-2,1-1,5-4,4-3,5-4,2-2,3 0,-4 3,-1 1,-3 4,-4 3,0 0,-3 2,0-1,-2 1,0 0,0-1,2-1,0 0,0-1,2 0,-3 2,0 0,-1 1,-1 1,0 0,1-1,0 0,-1 1,-2 0,-11 12,-7 2,-16 14,-8 1,0-3,-1 0,13-9,8-2,7-5,6-2,0-2,1 0,0 0,0 1,0 0,-5 1,0-1,0 1,-3-1,1 2,2-1,1 1,1-1,-1 1,1 0,-2-1,0 0,0 0,1-1,-2 0,1 0,2-1,-1 2,3-1,-1 2,1-2,0 1,1-3,1 1,1-2,1 0,-3 0,0 2,-1-1,1 1,0 0,1 0,0 0,1-1,0 0,12-13,-3 6,7-8,-3 7,-1 1,1 0,2-1,0 1,2-1,-5 1,2 2,-3 0,0 0,0 1,-1 0,-1 1,0-1,-1 1,-2 0,2 0,4-1,10-5,6-2,1-1,-3 0,-8 3,-3 2,-4 1,2 0,0 0,2-1,2-1,-1 0,-2 1,-2 1,-4 2,0 0,-2 0,3-1,0-1,1 0,2-2,-1 1,0-1,-2 1,-1 1,1-1,1 1,0 0,3-2,0-1,-1 1,-2 1,-2 1,-2 1,-1 2,1-2,0 0,0-1,1-1,-1 0,1 0,1-1,0 2,1-1,3 0,-2 1,-1 0,-1 1,-1 0,-1 1,-1 0,0-2,1 1,0-2,1-1,1 2,-1-1,0 1,0 0,0 1,-2 1,1-1,0 2,-7 15,-1-1,-17 27,-5 1,10-17,-1 0,-5 5,-1-1,2-4,0-2,-1 2,1-2,-12 8,15-12,12-11,2-1,-2 2,-3 3,-10 11,-3 2,-5 3,-5 6,4-1,0 5,5-4,1 2,7-10,2-4,4-7,4-5,0-3,3 0,0 0,1-1,9-5,5-4,14-11,7-6,3-2,-2 0,-7 5,-10 7,-4 3,-4 2,-3 1,0 1,-1 0,0 0,2-2,0-1,1-2,0 1,0 0,0 0,0 1,-2 0,0 2,-1 0,-4 2,1 2,2-4,-1 2,1-3,0 1,0 0,3-2,2-1,5-3,-1 2,0 0,-4 2,-3 3,-1-1,-1 3,-1-1,0 1,-1 0,1-1,0 1,1-1,1 2,1-2,0 1,0 0,-4 2,2-1,0-1,2-1,0 1,1-1,-1 1,1 0,2-1,0 1,0-1,-3 1,-3 1,1 0,-1 1,-21 8,-7-1,-19 10,-4 1,7 2,3 3,11-4,10-3,10-8,4-1,3-4,0-2,0 2,0 0,-2 2,0-1,-1 2,-1 2,-2 2,0 1,-1 8,-2 6,-1 8,-5 3,-1 2,1-10,3-6,6-11,3-7,2-1,2-1,-2 1,-1 1,-1 2,0-1,0 1,1-1,0 0,0-1,0 1,1 1,0 1,1-1,-1 0,2-3,0-1,0 3,-1 0,1 5,-1-2,0 2,0-1,1 1,-1-2,0 0,-1-1,0 2,-1 1,2 0,-2 4,0-2,1-1,1-2,-1-4,11-5,-7 0,8-3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9T17:51:46.43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34 51,'3'-8,"1"-1,-2 4,0-2,0 3,-1 0,0 2,0 0,-1-1,1-1,-1 1,-5 10,3-3,-6 9,4-3,-1 2,-1 2,1-1,-1 0,3-5,0 1,2-5,1-1,0-1,-1 1,1 1,0 1,0-2,0 0,0-1,0 3,0 0,0 0,0-2,-1-1,1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9T17:51:46.43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198 1,'-8'5,"-1"1,3-3,-1-1,3 0,0 0,3-1,-1 0,-1 1,-3 1,0 0,-3 1,1-1,2 0,2-2,2 0,0 1,0-1,-2 2,0-1,1 0,-2 1,2-2,0 1,2-1,-4 1,0 1,-2 0,0 0,1 0,3-2,0 0,1 0,-1 1,-1 1,-1 1,-1 0,2 0,-1-1,1 0,1-1,2 0,-1 0,1 1,-1 1,-1-1,2 0,-1-1,2 1,-1 0,1 1,0 1,0-1,0 0,0-2,0 1,1 1,-1-2,0 2,0-1,0 0,0 1,0 0,1 1,-1 1,0 1,0 2,0-1,1-2,0-2,-1-2,-1 2,1 0,-1 2,1 0,0 1,0 1,0 1,0-2,0-3,0-2,0 2,0 0,0 5,0-1,0 1,1-2,-1-3,1-1,4-7,-1 0,5-4,-3 2,-1 2,4 3,-6 1,4 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10388-D199-4248-BDC3-594EE0C53DBF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76E22-E8D8-F64D-A7A4-FAB6A3907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420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10388-D199-4248-BDC3-594EE0C53DBF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76E22-E8D8-F64D-A7A4-FAB6A3907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816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10388-D199-4248-BDC3-594EE0C53DBF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76E22-E8D8-F64D-A7A4-FAB6A3907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2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10388-D199-4248-BDC3-594EE0C53DBF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76E22-E8D8-F64D-A7A4-FAB6A3907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51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10388-D199-4248-BDC3-594EE0C53DBF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76E22-E8D8-F64D-A7A4-FAB6A3907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997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10388-D199-4248-BDC3-594EE0C53DBF}" type="datetimeFigureOut">
              <a:rPr lang="en-US" smtClean="0"/>
              <a:t>9/19/19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76E22-E8D8-F64D-A7A4-FAB6A3907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361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10388-D199-4248-BDC3-594EE0C53DBF}" type="datetimeFigureOut">
              <a:rPr lang="en-US" smtClean="0"/>
              <a:t>9/19/19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76E22-E8D8-F64D-A7A4-FAB6A3907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29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10388-D199-4248-BDC3-594EE0C53DBF}" type="datetimeFigureOut">
              <a:rPr lang="en-US" smtClean="0"/>
              <a:t>9/19/19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76E22-E8D8-F64D-A7A4-FAB6A3907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045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10388-D199-4248-BDC3-594EE0C53DBF}" type="datetimeFigureOut">
              <a:rPr lang="en-US" smtClean="0"/>
              <a:t>9/19/19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76E22-E8D8-F64D-A7A4-FAB6A3907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50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10388-D199-4248-BDC3-594EE0C53DBF}" type="datetimeFigureOut">
              <a:rPr lang="en-US" smtClean="0"/>
              <a:t>9/19/19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76E22-E8D8-F64D-A7A4-FAB6A3907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253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10388-D199-4248-BDC3-594EE0C53DBF}" type="datetimeFigureOut">
              <a:rPr lang="en-US" smtClean="0"/>
              <a:t>9/19/19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76E22-E8D8-F64D-A7A4-FAB6A3907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439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10388-D199-4248-BDC3-594EE0C53DBF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76E22-E8D8-F64D-A7A4-FAB6A3907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985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56.xml"/><Relationship Id="rId3" Type="http://schemas.openxmlformats.org/officeDocument/2006/relationships/image" Target="../media/image2.emf"/><Relationship Id="rId7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5.xml"/><Relationship Id="rId5" Type="http://schemas.openxmlformats.org/officeDocument/2006/relationships/image" Target="../media/image19.png"/><Relationship Id="rId4" Type="http://schemas.openxmlformats.org/officeDocument/2006/relationships/customXml" Target="../ink/ink54.xml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59.xml"/><Relationship Id="rId13" Type="http://schemas.openxmlformats.org/officeDocument/2006/relationships/customXml" Target="../ink/ink63.xml"/><Relationship Id="rId3" Type="http://schemas.openxmlformats.org/officeDocument/2006/relationships/image" Target="../media/image2.emf"/><Relationship Id="rId7" Type="http://schemas.openxmlformats.org/officeDocument/2006/relationships/image" Target="../media/image9.png"/><Relationship Id="rId12" Type="http://schemas.openxmlformats.org/officeDocument/2006/relationships/customXml" Target="../ink/ink62.xml"/><Relationship Id="rId2" Type="http://schemas.openxmlformats.org/officeDocument/2006/relationships/image" Target="../media/image23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8.xml"/><Relationship Id="rId11" Type="http://schemas.openxmlformats.org/officeDocument/2006/relationships/customXml" Target="../ink/ink61.xml"/><Relationship Id="rId5" Type="http://schemas.openxmlformats.org/officeDocument/2006/relationships/image" Target="../media/image16.png"/><Relationship Id="rId15" Type="http://schemas.openxmlformats.org/officeDocument/2006/relationships/customXml" Target="../ink/ink65.xml"/><Relationship Id="rId10" Type="http://schemas.openxmlformats.org/officeDocument/2006/relationships/image" Target="../media/image17.png"/><Relationship Id="rId4" Type="http://schemas.openxmlformats.org/officeDocument/2006/relationships/customXml" Target="../ink/ink57.xml"/><Relationship Id="rId9" Type="http://schemas.openxmlformats.org/officeDocument/2006/relationships/customXml" Target="../ink/ink60.xml"/><Relationship Id="rId14" Type="http://schemas.openxmlformats.org/officeDocument/2006/relationships/customXml" Target="../ink/ink64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png"/><Relationship Id="rId18" Type="http://schemas.openxmlformats.org/officeDocument/2006/relationships/customXml" Target="../ink/ink73.xml"/><Relationship Id="rId26" Type="http://schemas.openxmlformats.org/officeDocument/2006/relationships/customXml" Target="../ink/ink77.xml"/><Relationship Id="rId39" Type="http://schemas.openxmlformats.org/officeDocument/2006/relationships/image" Target="../media/image37.png"/><Relationship Id="rId21" Type="http://schemas.openxmlformats.org/officeDocument/2006/relationships/image" Target="../media/image27.png"/><Relationship Id="rId34" Type="http://schemas.openxmlformats.org/officeDocument/2006/relationships/customXml" Target="../ink/ink81.xml"/><Relationship Id="rId42" Type="http://schemas.openxmlformats.org/officeDocument/2006/relationships/customXml" Target="../ink/ink85.xml"/><Relationship Id="rId47" Type="http://schemas.openxmlformats.org/officeDocument/2006/relationships/image" Target="../media/image41.png"/><Relationship Id="rId50" Type="http://schemas.openxmlformats.org/officeDocument/2006/relationships/customXml" Target="../ink/ink89.xml"/><Relationship Id="rId55" Type="http://schemas.openxmlformats.org/officeDocument/2006/relationships/image" Target="../media/image45.png"/><Relationship Id="rId63" Type="http://schemas.openxmlformats.org/officeDocument/2006/relationships/image" Target="../media/image49.png"/><Relationship Id="rId7" Type="http://schemas.openxmlformats.org/officeDocument/2006/relationships/image" Target="../media/image32.png"/><Relationship Id="rId2" Type="http://schemas.openxmlformats.org/officeDocument/2006/relationships/image" Target="../media/image24.png"/><Relationship Id="rId16" Type="http://schemas.openxmlformats.org/officeDocument/2006/relationships/customXml" Target="../ink/ink72.xml"/><Relationship Id="rId29" Type="http://schemas.openxmlformats.org/officeDocument/2006/relationships/image" Target="../media/image31.png"/><Relationship Id="rId11" Type="http://schemas.openxmlformats.org/officeDocument/2006/relationships/image" Target="../media/image5.png"/><Relationship Id="rId24" Type="http://schemas.openxmlformats.org/officeDocument/2006/relationships/customXml" Target="../ink/ink76.xml"/><Relationship Id="rId32" Type="http://schemas.openxmlformats.org/officeDocument/2006/relationships/customXml" Target="../ink/ink80.xml"/><Relationship Id="rId37" Type="http://schemas.openxmlformats.org/officeDocument/2006/relationships/image" Target="../media/image36.png"/><Relationship Id="rId40" Type="http://schemas.openxmlformats.org/officeDocument/2006/relationships/customXml" Target="../ink/ink84.xml"/><Relationship Id="rId45" Type="http://schemas.openxmlformats.org/officeDocument/2006/relationships/image" Target="../media/image40.png"/><Relationship Id="rId53" Type="http://schemas.openxmlformats.org/officeDocument/2006/relationships/image" Target="../media/image44.png"/><Relationship Id="rId58" Type="http://schemas.openxmlformats.org/officeDocument/2006/relationships/customXml" Target="../ink/ink93.xml"/><Relationship Id="rId5" Type="http://schemas.openxmlformats.org/officeDocument/2006/relationships/image" Target="../media/image2.png"/><Relationship Id="rId61" Type="http://schemas.openxmlformats.org/officeDocument/2006/relationships/image" Target="../media/image48.png"/><Relationship Id="rId19" Type="http://schemas.openxmlformats.org/officeDocument/2006/relationships/image" Target="../media/image26.png"/><Relationship Id="rId14" Type="http://schemas.openxmlformats.org/officeDocument/2006/relationships/customXml" Target="../ink/ink71.xml"/><Relationship Id="rId22" Type="http://schemas.openxmlformats.org/officeDocument/2006/relationships/customXml" Target="../ink/ink75.xml"/><Relationship Id="rId27" Type="http://schemas.openxmlformats.org/officeDocument/2006/relationships/image" Target="../media/image30.png"/><Relationship Id="rId30" Type="http://schemas.openxmlformats.org/officeDocument/2006/relationships/customXml" Target="../ink/ink79.xml"/><Relationship Id="rId35" Type="http://schemas.openxmlformats.org/officeDocument/2006/relationships/image" Target="../media/image35.png"/><Relationship Id="rId43" Type="http://schemas.openxmlformats.org/officeDocument/2006/relationships/image" Target="../media/image39.png"/><Relationship Id="rId48" Type="http://schemas.openxmlformats.org/officeDocument/2006/relationships/customXml" Target="../ink/ink88.xml"/><Relationship Id="rId56" Type="http://schemas.openxmlformats.org/officeDocument/2006/relationships/customXml" Target="../ink/ink92.xml"/><Relationship Id="rId8" Type="http://schemas.openxmlformats.org/officeDocument/2006/relationships/customXml" Target="../ink/ink68.xml"/><Relationship Id="rId51" Type="http://schemas.openxmlformats.org/officeDocument/2006/relationships/image" Target="../media/image43.png"/><Relationship Id="rId3" Type="http://schemas.openxmlformats.org/officeDocument/2006/relationships/image" Target="../media/image2.emf"/><Relationship Id="rId12" Type="http://schemas.openxmlformats.org/officeDocument/2006/relationships/customXml" Target="../ink/ink70.xml"/><Relationship Id="rId17" Type="http://schemas.openxmlformats.org/officeDocument/2006/relationships/image" Target="../media/image25.png"/><Relationship Id="rId25" Type="http://schemas.openxmlformats.org/officeDocument/2006/relationships/image" Target="../media/image29.png"/><Relationship Id="rId33" Type="http://schemas.openxmlformats.org/officeDocument/2006/relationships/image" Target="../media/image34.png"/><Relationship Id="rId38" Type="http://schemas.openxmlformats.org/officeDocument/2006/relationships/customXml" Target="../ink/ink83.xml"/><Relationship Id="rId46" Type="http://schemas.openxmlformats.org/officeDocument/2006/relationships/customXml" Target="../ink/ink87.xml"/><Relationship Id="rId59" Type="http://schemas.openxmlformats.org/officeDocument/2006/relationships/image" Target="../media/image47.png"/><Relationship Id="rId20" Type="http://schemas.openxmlformats.org/officeDocument/2006/relationships/customXml" Target="../ink/ink74.xml"/><Relationship Id="rId41" Type="http://schemas.openxmlformats.org/officeDocument/2006/relationships/image" Target="../media/image38.png"/><Relationship Id="rId54" Type="http://schemas.openxmlformats.org/officeDocument/2006/relationships/customXml" Target="../ink/ink91.xml"/><Relationship Id="rId62" Type="http://schemas.openxmlformats.org/officeDocument/2006/relationships/customXml" Target="../ink/ink9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7.xml"/><Relationship Id="rId15" Type="http://schemas.openxmlformats.org/officeDocument/2006/relationships/image" Target="../media/image7.png"/><Relationship Id="rId23" Type="http://schemas.openxmlformats.org/officeDocument/2006/relationships/image" Target="../media/image28.png"/><Relationship Id="rId28" Type="http://schemas.openxmlformats.org/officeDocument/2006/relationships/customXml" Target="../ink/ink78.xml"/><Relationship Id="rId36" Type="http://schemas.openxmlformats.org/officeDocument/2006/relationships/customXml" Target="../ink/ink82.xml"/><Relationship Id="rId49" Type="http://schemas.openxmlformats.org/officeDocument/2006/relationships/image" Target="../media/image42.png"/><Relationship Id="rId57" Type="http://schemas.openxmlformats.org/officeDocument/2006/relationships/image" Target="../media/image46.png"/><Relationship Id="rId10" Type="http://schemas.openxmlformats.org/officeDocument/2006/relationships/customXml" Target="../ink/ink69.xml"/><Relationship Id="rId31" Type="http://schemas.openxmlformats.org/officeDocument/2006/relationships/image" Target="../media/image33.png"/><Relationship Id="rId44" Type="http://schemas.openxmlformats.org/officeDocument/2006/relationships/customXml" Target="../ink/ink86.xml"/><Relationship Id="rId52" Type="http://schemas.openxmlformats.org/officeDocument/2006/relationships/customXml" Target="../ink/ink90.xml"/><Relationship Id="rId60" Type="http://schemas.openxmlformats.org/officeDocument/2006/relationships/customXml" Target="../ink/ink94.xml"/><Relationship Id="rId4" Type="http://schemas.openxmlformats.org/officeDocument/2006/relationships/customXml" Target="../ink/ink66.xml"/><Relationship Id="rId9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png"/><Relationship Id="rId18" Type="http://schemas.openxmlformats.org/officeDocument/2006/relationships/customXml" Target="../ink/ink103.xml"/><Relationship Id="rId26" Type="http://schemas.openxmlformats.org/officeDocument/2006/relationships/customXml" Target="../ink/ink107.xml"/><Relationship Id="rId39" Type="http://schemas.openxmlformats.org/officeDocument/2006/relationships/image" Target="../media/image37.png"/><Relationship Id="rId21" Type="http://schemas.openxmlformats.org/officeDocument/2006/relationships/image" Target="../media/image27.png"/><Relationship Id="rId34" Type="http://schemas.openxmlformats.org/officeDocument/2006/relationships/customXml" Target="../ink/ink111.xml"/><Relationship Id="rId42" Type="http://schemas.openxmlformats.org/officeDocument/2006/relationships/customXml" Target="../ink/ink115.xml"/><Relationship Id="rId47" Type="http://schemas.openxmlformats.org/officeDocument/2006/relationships/image" Target="../media/image41.png"/><Relationship Id="rId50" Type="http://schemas.openxmlformats.org/officeDocument/2006/relationships/customXml" Target="../ink/ink119.xml"/><Relationship Id="rId55" Type="http://schemas.openxmlformats.org/officeDocument/2006/relationships/image" Target="../media/image45.png"/><Relationship Id="rId63" Type="http://schemas.openxmlformats.org/officeDocument/2006/relationships/image" Target="../media/image49.png"/><Relationship Id="rId7" Type="http://schemas.openxmlformats.org/officeDocument/2006/relationships/image" Target="../media/image32.png"/><Relationship Id="rId2" Type="http://schemas.openxmlformats.org/officeDocument/2006/relationships/image" Target="../media/image24.png"/><Relationship Id="rId16" Type="http://schemas.openxmlformats.org/officeDocument/2006/relationships/customXml" Target="../ink/ink102.xml"/><Relationship Id="rId29" Type="http://schemas.openxmlformats.org/officeDocument/2006/relationships/image" Target="../media/image31.png"/><Relationship Id="rId11" Type="http://schemas.openxmlformats.org/officeDocument/2006/relationships/image" Target="../media/image5.png"/><Relationship Id="rId24" Type="http://schemas.openxmlformats.org/officeDocument/2006/relationships/customXml" Target="../ink/ink106.xml"/><Relationship Id="rId32" Type="http://schemas.openxmlformats.org/officeDocument/2006/relationships/customXml" Target="../ink/ink110.xml"/><Relationship Id="rId37" Type="http://schemas.openxmlformats.org/officeDocument/2006/relationships/image" Target="../media/image36.png"/><Relationship Id="rId40" Type="http://schemas.openxmlformats.org/officeDocument/2006/relationships/customXml" Target="../ink/ink114.xml"/><Relationship Id="rId45" Type="http://schemas.openxmlformats.org/officeDocument/2006/relationships/image" Target="../media/image40.png"/><Relationship Id="rId53" Type="http://schemas.openxmlformats.org/officeDocument/2006/relationships/image" Target="../media/image44.png"/><Relationship Id="rId58" Type="http://schemas.openxmlformats.org/officeDocument/2006/relationships/customXml" Target="../ink/ink123.xml"/><Relationship Id="rId5" Type="http://schemas.openxmlformats.org/officeDocument/2006/relationships/image" Target="../media/image2.png"/><Relationship Id="rId61" Type="http://schemas.openxmlformats.org/officeDocument/2006/relationships/image" Target="../media/image48.png"/><Relationship Id="rId19" Type="http://schemas.openxmlformats.org/officeDocument/2006/relationships/image" Target="../media/image26.png"/><Relationship Id="rId14" Type="http://schemas.openxmlformats.org/officeDocument/2006/relationships/customXml" Target="../ink/ink101.xml"/><Relationship Id="rId22" Type="http://schemas.openxmlformats.org/officeDocument/2006/relationships/customXml" Target="../ink/ink105.xml"/><Relationship Id="rId27" Type="http://schemas.openxmlformats.org/officeDocument/2006/relationships/image" Target="../media/image30.png"/><Relationship Id="rId30" Type="http://schemas.openxmlformats.org/officeDocument/2006/relationships/customXml" Target="../ink/ink109.xml"/><Relationship Id="rId35" Type="http://schemas.openxmlformats.org/officeDocument/2006/relationships/image" Target="../media/image35.png"/><Relationship Id="rId43" Type="http://schemas.openxmlformats.org/officeDocument/2006/relationships/image" Target="../media/image39.png"/><Relationship Id="rId48" Type="http://schemas.openxmlformats.org/officeDocument/2006/relationships/customXml" Target="../ink/ink118.xml"/><Relationship Id="rId56" Type="http://schemas.openxmlformats.org/officeDocument/2006/relationships/customXml" Target="../ink/ink122.xml"/><Relationship Id="rId64" Type="http://schemas.openxmlformats.org/officeDocument/2006/relationships/image" Target="../media/image23.png"/><Relationship Id="rId8" Type="http://schemas.openxmlformats.org/officeDocument/2006/relationships/customXml" Target="../ink/ink98.xml"/><Relationship Id="rId51" Type="http://schemas.openxmlformats.org/officeDocument/2006/relationships/image" Target="../media/image43.png"/><Relationship Id="rId3" Type="http://schemas.openxmlformats.org/officeDocument/2006/relationships/image" Target="../media/image2.emf"/><Relationship Id="rId12" Type="http://schemas.openxmlformats.org/officeDocument/2006/relationships/customXml" Target="../ink/ink100.xml"/><Relationship Id="rId17" Type="http://schemas.openxmlformats.org/officeDocument/2006/relationships/image" Target="../media/image25.png"/><Relationship Id="rId25" Type="http://schemas.openxmlformats.org/officeDocument/2006/relationships/image" Target="../media/image29.png"/><Relationship Id="rId33" Type="http://schemas.openxmlformats.org/officeDocument/2006/relationships/image" Target="../media/image34.png"/><Relationship Id="rId38" Type="http://schemas.openxmlformats.org/officeDocument/2006/relationships/customXml" Target="../ink/ink113.xml"/><Relationship Id="rId46" Type="http://schemas.openxmlformats.org/officeDocument/2006/relationships/customXml" Target="../ink/ink117.xml"/><Relationship Id="rId59" Type="http://schemas.openxmlformats.org/officeDocument/2006/relationships/image" Target="../media/image47.png"/><Relationship Id="rId20" Type="http://schemas.openxmlformats.org/officeDocument/2006/relationships/customXml" Target="../ink/ink104.xml"/><Relationship Id="rId41" Type="http://schemas.openxmlformats.org/officeDocument/2006/relationships/image" Target="../media/image38.png"/><Relationship Id="rId54" Type="http://schemas.openxmlformats.org/officeDocument/2006/relationships/customXml" Target="../ink/ink121.xml"/><Relationship Id="rId62" Type="http://schemas.openxmlformats.org/officeDocument/2006/relationships/customXml" Target="../ink/ink12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7.xml"/><Relationship Id="rId15" Type="http://schemas.openxmlformats.org/officeDocument/2006/relationships/image" Target="../media/image7.png"/><Relationship Id="rId23" Type="http://schemas.openxmlformats.org/officeDocument/2006/relationships/image" Target="../media/image28.png"/><Relationship Id="rId28" Type="http://schemas.openxmlformats.org/officeDocument/2006/relationships/customXml" Target="../ink/ink108.xml"/><Relationship Id="rId36" Type="http://schemas.openxmlformats.org/officeDocument/2006/relationships/customXml" Target="../ink/ink112.xml"/><Relationship Id="rId49" Type="http://schemas.openxmlformats.org/officeDocument/2006/relationships/image" Target="../media/image42.png"/><Relationship Id="rId57" Type="http://schemas.openxmlformats.org/officeDocument/2006/relationships/image" Target="../media/image46.png"/><Relationship Id="rId10" Type="http://schemas.openxmlformats.org/officeDocument/2006/relationships/customXml" Target="../ink/ink99.xml"/><Relationship Id="rId31" Type="http://schemas.openxmlformats.org/officeDocument/2006/relationships/image" Target="../media/image33.png"/><Relationship Id="rId44" Type="http://schemas.openxmlformats.org/officeDocument/2006/relationships/customXml" Target="../ink/ink116.xml"/><Relationship Id="rId52" Type="http://schemas.openxmlformats.org/officeDocument/2006/relationships/customXml" Target="../ink/ink120.xml"/><Relationship Id="rId60" Type="http://schemas.openxmlformats.org/officeDocument/2006/relationships/customXml" Target="../ink/ink124.xml"/><Relationship Id="rId4" Type="http://schemas.openxmlformats.org/officeDocument/2006/relationships/customXml" Target="../ink/ink96.xml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30.xml"/><Relationship Id="rId18" Type="http://schemas.openxmlformats.org/officeDocument/2006/relationships/image" Target="../media/image25.png"/><Relationship Id="rId26" Type="http://schemas.openxmlformats.org/officeDocument/2006/relationships/image" Target="../media/image29.png"/><Relationship Id="rId39" Type="http://schemas.openxmlformats.org/officeDocument/2006/relationships/customXml" Target="../ink/ink143.xml"/><Relationship Id="rId21" Type="http://schemas.openxmlformats.org/officeDocument/2006/relationships/customXml" Target="../ink/ink134.xml"/><Relationship Id="rId34" Type="http://schemas.openxmlformats.org/officeDocument/2006/relationships/image" Target="../media/image34.png"/><Relationship Id="rId42" Type="http://schemas.openxmlformats.org/officeDocument/2006/relationships/image" Target="../media/image38.png"/><Relationship Id="rId47" Type="http://schemas.openxmlformats.org/officeDocument/2006/relationships/customXml" Target="../ink/ink147.xml"/><Relationship Id="rId50" Type="http://schemas.openxmlformats.org/officeDocument/2006/relationships/image" Target="../media/image42.png"/><Relationship Id="rId55" Type="http://schemas.openxmlformats.org/officeDocument/2006/relationships/customXml" Target="../ink/ink151.xml"/><Relationship Id="rId63" Type="http://schemas.openxmlformats.org/officeDocument/2006/relationships/customXml" Target="../ink/ink155.xml"/><Relationship Id="rId7" Type="http://schemas.openxmlformats.org/officeDocument/2006/relationships/customXml" Target="../ink/ink127.xml"/><Relationship Id="rId2" Type="http://schemas.openxmlformats.org/officeDocument/2006/relationships/image" Target="../media/image24.png"/><Relationship Id="rId16" Type="http://schemas.openxmlformats.org/officeDocument/2006/relationships/image" Target="../media/image7.png"/><Relationship Id="rId29" Type="http://schemas.openxmlformats.org/officeDocument/2006/relationships/customXml" Target="../ink/ink138.xml"/><Relationship Id="rId11" Type="http://schemas.openxmlformats.org/officeDocument/2006/relationships/customXml" Target="../ink/ink129.xml"/><Relationship Id="rId24" Type="http://schemas.openxmlformats.org/officeDocument/2006/relationships/image" Target="../media/image28.png"/><Relationship Id="rId32" Type="http://schemas.openxmlformats.org/officeDocument/2006/relationships/image" Target="../media/image33.png"/><Relationship Id="rId37" Type="http://schemas.openxmlformats.org/officeDocument/2006/relationships/customXml" Target="../ink/ink142.xml"/><Relationship Id="rId40" Type="http://schemas.openxmlformats.org/officeDocument/2006/relationships/image" Target="../media/image37.png"/><Relationship Id="rId45" Type="http://schemas.openxmlformats.org/officeDocument/2006/relationships/customXml" Target="../ink/ink146.xml"/><Relationship Id="rId53" Type="http://schemas.openxmlformats.org/officeDocument/2006/relationships/customXml" Target="../ink/ink150.xml"/><Relationship Id="rId58" Type="http://schemas.openxmlformats.org/officeDocument/2006/relationships/image" Target="../media/image46.png"/><Relationship Id="rId5" Type="http://schemas.openxmlformats.org/officeDocument/2006/relationships/customXml" Target="../ink/ink126.xml"/><Relationship Id="rId61" Type="http://schemas.openxmlformats.org/officeDocument/2006/relationships/customXml" Target="../ink/ink154.xml"/><Relationship Id="rId19" Type="http://schemas.openxmlformats.org/officeDocument/2006/relationships/customXml" Target="../ink/ink133.xml"/><Relationship Id="rId14" Type="http://schemas.openxmlformats.org/officeDocument/2006/relationships/image" Target="../media/image6.png"/><Relationship Id="rId22" Type="http://schemas.openxmlformats.org/officeDocument/2006/relationships/image" Target="../media/image27.png"/><Relationship Id="rId27" Type="http://schemas.openxmlformats.org/officeDocument/2006/relationships/customXml" Target="../ink/ink137.xml"/><Relationship Id="rId30" Type="http://schemas.openxmlformats.org/officeDocument/2006/relationships/image" Target="../media/image31.png"/><Relationship Id="rId35" Type="http://schemas.openxmlformats.org/officeDocument/2006/relationships/customXml" Target="../ink/ink141.xml"/><Relationship Id="rId43" Type="http://schemas.openxmlformats.org/officeDocument/2006/relationships/customXml" Target="../ink/ink145.xml"/><Relationship Id="rId48" Type="http://schemas.openxmlformats.org/officeDocument/2006/relationships/image" Target="../media/image41.png"/><Relationship Id="rId56" Type="http://schemas.openxmlformats.org/officeDocument/2006/relationships/image" Target="../media/image45.png"/><Relationship Id="rId64" Type="http://schemas.openxmlformats.org/officeDocument/2006/relationships/image" Target="../media/image49.png"/><Relationship Id="rId8" Type="http://schemas.openxmlformats.org/officeDocument/2006/relationships/image" Target="../media/image32.png"/><Relationship Id="rId51" Type="http://schemas.openxmlformats.org/officeDocument/2006/relationships/customXml" Target="../ink/ink149.xml"/><Relationship Id="rId3" Type="http://schemas.openxmlformats.org/officeDocument/2006/relationships/image" Target="../media/image23.png"/><Relationship Id="rId12" Type="http://schemas.openxmlformats.org/officeDocument/2006/relationships/image" Target="../media/image5.png"/><Relationship Id="rId17" Type="http://schemas.openxmlformats.org/officeDocument/2006/relationships/customXml" Target="../ink/ink132.xml"/><Relationship Id="rId25" Type="http://schemas.openxmlformats.org/officeDocument/2006/relationships/customXml" Target="../ink/ink136.xml"/><Relationship Id="rId33" Type="http://schemas.openxmlformats.org/officeDocument/2006/relationships/customXml" Target="../ink/ink140.xml"/><Relationship Id="rId38" Type="http://schemas.openxmlformats.org/officeDocument/2006/relationships/image" Target="../media/image36.png"/><Relationship Id="rId46" Type="http://schemas.openxmlformats.org/officeDocument/2006/relationships/image" Target="../media/image40.png"/><Relationship Id="rId59" Type="http://schemas.openxmlformats.org/officeDocument/2006/relationships/customXml" Target="../ink/ink153.xml"/><Relationship Id="rId20" Type="http://schemas.openxmlformats.org/officeDocument/2006/relationships/image" Target="../media/image26.png"/><Relationship Id="rId41" Type="http://schemas.openxmlformats.org/officeDocument/2006/relationships/customXml" Target="../ink/ink144.xml"/><Relationship Id="rId54" Type="http://schemas.openxmlformats.org/officeDocument/2006/relationships/image" Target="../media/image44.png"/><Relationship Id="rId6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5" Type="http://schemas.openxmlformats.org/officeDocument/2006/relationships/customXml" Target="../ink/ink131.xml"/><Relationship Id="rId23" Type="http://schemas.openxmlformats.org/officeDocument/2006/relationships/customXml" Target="../ink/ink135.xml"/><Relationship Id="rId28" Type="http://schemas.openxmlformats.org/officeDocument/2006/relationships/image" Target="../media/image30.png"/><Relationship Id="rId36" Type="http://schemas.openxmlformats.org/officeDocument/2006/relationships/image" Target="../media/image35.png"/><Relationship Id="rId49" Type="http://schemas.openxmlformats.org/officeDocument/2006/relationships/customXml" Target="../ink/ink148.xml"/><Relationship Id="rId57" Type="http://schemas.openxmlformats.org/officeDocument/2006/relationships/customXml" Target="../ink/ink152.xml"/><Relationship Id="rId10" Type="http://schemas.openxmlformats.org/officeDocument/2006/relationships/image" Target="../media/image4.png"/><Relationship Id="rId31" Type="http://schemas.openxmlformats.org/officeDocument/2006/relationships/customXml" Target="../ink/ink139.xml"/><Relationship Id="rId44" Type="http://schemas.openxmlformats.org/officeDocument/2006/relationships/image" Target="../media/image39.png"/><Relationship Id="rId52" Type="http://schemas.openxmlformats.org/officeDocument/2006/relationships/image" Target="../media/image43.png"/><Relationship Id="rId60" Type="http://schemas.openxmlformats.org/officeDocument/2006/relationships/image" Target="../media/image47.png"/><Relationship Id="rId4" Type="http://schemas.openxmlformats.org/officeDocument/2006/relationships/image" Target="../media/image2.emf"/><Relationship Id="rId9" Type="http://schemas.openxmlformats.org/officeDocument/2006/relationships/customXml" Target="../ink/ink128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png"/><Relationship Id="rId18" Type="http://schemas.openxmlformats.org/officeDocument/2006/relationships/customXml" Target="../ink/ink163.xml"/><Relationship Id="rId26" Type="http://schemas.openxmlformats.org/officeDocument/2006/relationships/customXml" Target="../ink/ink167.xml"/><Relationship Id="rId39" Type="http://schemas.openxmlformats.org/officeDocument/2006/relationships/image" Target="../media/image37.png"/><Relationship Id="rId21" Type="http://schemas.openxmlformats.org/officeDocument/2006/relationships/image" Target="../media/image27.png"/><Relationship Id="rId34" Type="http://schemas.openxmlformats.org/officeDocument/2006/relationships/customXml" Target="../ink/ink171.xml"/><Relationship Id="rId42" Type="http://schemas.openxmlformats.org/officeDocument/2006/relationships/customXml" Target="../ink/ink175.xml"/><Relationship Id="rId47" Type="http://schemas.openxmlformats.org/officeDocument/2006/relationships/image" Target="../media/image41.png"/><Relationship Id="rId50" Type="http://schemas.openxmlformats.org/officeDocument/2006/relationships/customXml" Target="../ink/ink179.xml"/><Relationship Id="rId55" Type="http://schemas.openxmlformats.org/officeDocument/2006/relationships/image" Target="../media/image45.png"/><Relationship Id="rId63" Type="http://schemas.openxmlformats.org/officeDocument/2006/relationships/image" Target="../media/image49.png"/><Relationship Id="rId7" Type="http://schemas.openxmlformats.org/officeDocument/2006/relationships/image" Target="../media/image32.png"/><Relationship Id="rId2" Type="http://schemas.openxmlformats.org/officeDocument/2006/relationships/image" Target="../media/image24.png"/><Relationship Id="rId16" Type="http://schemas.openxmlformats.org/officeDocument/2006/relationships/customXml" Target="../ink/ink162.xml"/><Relationship Id="rId29" Type="http://schemas.openxmlformats.org/officeDocument/2006/relationships/image" Target="../media/image31.png"/><Relationship Id="rId11" Type="http://schemas.openxmlformats.org/officeDocument/2006/relationships/image" Target="../media/image5.png"/><Relationship Id="rId24" Type="http://schemas.openxmlformats.org/officeDocument/2006/relationships/customXml" Target="../ink/ink166.xml"/><Relationship Id="rId32" Type="http://schemas.openxmlformats.org/officeDocument/2006/relationships/customXml" Target="../ink/ink170.xml"/><Relationship Id="rId37" Type="http://schemas.openxmlformats.org/officeDocument/2006/relationships/image" Target="../media/image36.png"/><Relationship Id="rId40" Type="http://schemas.openxmlformats.org/officeDocument/2006/relationships/customXml" Target="../ink/ink174.xml"/><Relationship Id="rId45" Type="http://schemas.openxmlformats.org/officeDocument/2006/relationships/image" Target="../media/image40.png"/><Relationship Id="rId53" Type="http://schemas.openxmlformats.org/officeDocument/2006/relationships/image" Target="../media/image44.png"/><Relationship Id="rId58" Type="http://schemas.openxmlformats.org/officeDocument/2006/relationships/customXml" Target="../ink/ink183.xml"/><Relationship Id="rId5" Type="http://schemas.openxmlformats.org/officeDocument/2006/relationships/image" Target="../media/image2.png"/><Relationship Id="rId61" Type="http://schemas.openxmlformats.org/officeDocument/2006/relationships/image" Target="../media/image48.png"/><Relationship Id="rId19" Type="http://schemas.openxmlformats.org/officeDocument/2006/relationships/image" Target="../media/image26.png"/><Relationship Id="rId14" Type="http://schemas.openxmlformats.org/officeDocument/2006/relationships/customXml" Target="../ink/ink161.xml"/><Relationship Id="rId22" Type="http://schemas.openxmlformats.org/officeDocument/2006/relationships/customXml" Target="../ink/ink165.xml"/><Relationship Id="rId27" Type="http://schemas.openxmlformats.org/officeDocument/2006/relationships/image" Target="../media/image30.png"/><Relationship Id="rId30" Type="http://schemas.openxmlformats.org/officeDocument/2006/relationships/customXml" Target="../ink/ink169.xml"/><Relationship Id="rId35" Type="http://schemas.openxmlformats.org/officeDocument/2006/relationships/image" Target="../media/image35.png"/><Relationship Id="rId43" Type="http://schemas.openxmlformats.org/officeDocument/2006/relationships/image" Target="../media/image39.png"/><Relationship Id="rId48" Type="http://schemas.openxmlformats.org/officeDocument/2006/relationships/customXml" Target="../ink/ink178.xml"/><Relationship Id="rId56" Type="http://schemas.openxmlformats.org/officeDocument/2006/relationships/customXml" Target="../ink/ink182.xml"/><Relationship Id="rId8" Type="http://schemas.openxmlformats.org/officeDocument/2006/relationships/customXml" Target="../ink/ink158.xml"/><Relationship Id="rId51" Type="http://schemas.openxmlformats.org/officeDocument/2006/relationships/image" Target="../media/image43.png"/><Relationship Id="rId3" Type="http://schemas.openxmlformats.org/officeDocument/2006/relationships/image" Target="../media/image2.emf"/><Relationship Id="rId12" Type="http://schemas.openxmlformats.org/officeDocument/2006/relationships/customXml" Target="../ink/ink160.xml"/><Relationship Id="rId17" Type="http://schemas.openxmlformats.org/officeDocument/2006/relationships/image" Target="../media/image25.png"/><Relationship Id="rId25" Type="http://schemas.openxmlformats.org/officeDocument/2006/relationships/image" Target="../media/image29.png"/><Relationship Id="rId33" Type="http://schemas.openxmlformats.org/officeDocument/2006/relationships/image" Target="../media/image34.png"/><Relationship Id="rId38" Type="http://schemas.openxmlformats.org/officeDocument/2006/relationships/customXml" Target="../ink/ink173.xml"/><Relationship Id="rId46" Type="http://schemas.openxmlformats.org/officeDocument/2006/relationships/customXml" Target="../ink/ink177.xml"/><Relationship Id="rId59" Type="http://schemas.openxmlformats.org/officeDocument/2006/relationships/image" Target="../media/image47.png"/><Relationship Id="rId20" Type="http://schemas.openxmlformats.org/officeDocument/2006/relationships/customXml" Target="../ink/ink164.xml"/><Relationship Id="rId41" Type="http://schemas.openxmlformats.org/officeDocument/2006/relationships/image" Target="../media/image38.png"/><Relationship Id="rId54" Type="http://schemas.openxmlformats.org/officeDocument/2006/relationships/customXml" Target="../ink/ink181.xml"/><Relationship Id="rId62" Type="http://schemas.openxmlformats.org/officeDocument/2006/relationships/customXml" Target="../ink/ink18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7.xml"/><Relationship Id="rId15" Type="http://schemas.openxmlformats.org/officeDocument/2006/relationships/image" Target="../media/image7.png"/><Relationship Id="rId23" Type="http://schemas.openxmlformats.org/officeDocument/2006/relationships/image" Target="../media/image28.png"/><Relationship Id="rId28" Type="http://schemas.openxmlformats.org/officeDocument/2006/relationships/customXml" Target="../ink/ink168.xml"/><Relationship Id="rId36" Type="http://schemas.openxmlformats.org/officeDocument/2006/relationships/customXml" Target="../ink/ink172.xml"/><Relationship Id="rId49" Type="http://schemas.openxmlformats.org/officeDocument/2006/relationships/image" Target="../media/image42.png"/><Relationship Id="rId57" Type="http://schemas.openxmlformats.org/officeDocument/2006/relationships/image" Target="../media/image46.png"/><Relationship Id="rId10" Type="http://schemas.openxmlformats.org/officeDocument/2006/relationships/customXml" Target="../ink/ink159.xml"/><Relationship Id="rId31" Type="http://schemas.openxmlformats.org/officeDocument/2006/relationships/image" Target="../media/image33.png"/><Relationship Id="rId44" Type="http://schemas.openxmlformats.org/officeDocument/2006/relationships/customXml" Target="../ink/ink176.xml"/><Relationship Id="rId52" Type="http://schemas.openxmlformats.org/officeDocument/2006/relationships/customXml" Target="../ink/ink180.xml"/><Relationship Id="rId60" Type="http://schemas.openxmlformats.org/officeDocument/2006/relationships/customXml" Target="../ink/ink184.xml"/><Relationship Id="rId4" Type="http://schemas.openxmlformats.org/officeDocument/2006/relationships/customXml" Target="../ink/ink156.xml"/><Relationship Id="rId9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97.xml"/><Relationship Id="rId21" Type="http://schemas.openxmlformats.org/officeDocument/2006/relationships/image" Target="../media/image25.png"/><Relationship Id="rId34" Type="http://schemas.openxmlformats.org/officeDocument/2006/relationships/customXml" Target="../ink/ink201.xml"/><Relationship Id="rId42" Type="http://schemas.openxmlformats.org/officeDocument/2006/relationships/customXml" Target="../ink/ink205.xml"/><Relationship Id="rId47" Type="http://schemas.openxmlformats.org/officeDocument/2006/relationships/image" Target="../media/image39.png"/><Relationship Id="rId50" Type="http://schemas.openxmlformats.org/officeDocument/2006/relationships/customXml" Target="../ink/ink209.xml"/><Relationship Id="rId55" Type="http://schemas.openxmlformats.org/officeDocument/2006/relationships/image" Target="../media/image43.png"/><Relationship Id="rId63" Type="http://schemas.openxmlformats.org/officeDocument/2006/relationships/image" Target="../media/image47.png"/><Relationship Id="rId7" Type="http://schemas.openxmlformats.org/officeDocument/2006/relationships/image" Target="../media/image2.emf"/><Relationship Id="rId2" Type="http://schemas.openxmlformats.org/officeDocument/2006/relationships/image" Target="../media/image24.png"/><Relationship Id="rId16" Type="http://schemas.openxmlformats.org/officeDocument/2006/relationships/customXml" Target="../ink/ink192.xml"/><Relationship Id="rId29" Type="http://schemas.openxmlformats.org/officeDocument/2006/relationships/image" Target="../media/image29.png"/><Relationship Id="rId11" Type="http://schemas.openxmlformats.org/officeDocument/2006/relationships/image" Target="../media/image32.png"/><Relationship Id="rId24" Type="http://schemas.openxmlformats.org/officeDocument/2006/relationships/customXml" Target="../ink/ink196.xml"/><Relationship Id="rId32" Type="http://schemas.openxmlformats.org/officeDocument/2006/relationships/customXml" Target="../ink/ink200.xml"/><Relationship Id="rId37" Type="http://schemas.openxmlformats.org/officeDocument/2006/relationships/image" Target="../media/image34.png"/><Relationship Id="rId40" Type="http://schemas.openxmlformats.org/officeDocument/2006/relationships/customXml" Target="../ink/ink204.xml"/><Relationship Id="rId45" Type="http://schemas.openxmlformats.org/officeDocument/2006/relationships/image" Target="../media/image38.png"/><Relationship Id="rId53" Type="http://schemas.openxmlformats.org/officeDocument/2006/relationships/image" Target="../media/image42.png"/><Relationship Id="rId58" Type="http://schemas.openxmlformats.org/officeDocument/2006/relationships/customXml" Target="../ink/ink213.xml"/><Relationship Id="rId66" Type="http://schemas.openxmlformats.org/officeDocument/2006/relationships/customXml" Target="../ink/ink217.xml"/><Relationship Id="rId5" Type="http://schemas.openxmlformats.org/officeDocument/2006/relationships/customXml" Target="../ink/ink187.xml"/><Relationship Id="rId61" Type="http://schemas.openxmlformats.org/officeDocument/2006/relationships/image" Target="../media/image46.png"/><Relationship Id="rId19" Type="http://schemas.openxmlformats.org/officeDocument/2006/relationships/image" Target="../media/image7.png"/><Relationship Id="rId14" Type="http://schemas.openxmlformats.org/officeDocument/2006/relationships/customXml" Target="../ink/ink191.xml"/><Relationship Id="rId22" Type="http://schemas.openxmlformats.org/officeDocument/2006/relationships/customXml" Target="../ink/ink195.xml"/><Relationship Id="rId27" Type="http://schemas.openxmlformats.org/officeDocument/2006/relationships/image" Target="../media/image28.png"/><Relationship Id="rId30" Type="http://schemas.openxmlformats.org/officeDocument/2006/relationships/customXml" Target="../ink/ink199.xml"/><Relationship Id="rId35" Type="http://schemas.openxmlformats.org/officeDocument/2006/relationships/image" Target="../media/image33.png"/><Relationship Id="rId43" Type="http://schemas.openxmlformats.org/officeDocument/2006/relationships/image" Target="../media/image37.png"/><Relationship Id="rId48" Type="http://schemas.openxmlformats.org/officeDocument/2006/relationships/customXml" Target="../ink/ink208.xml"/><Relationship Id="rId56" Type="http://schemas.openxmlformats.org/officeDocument/2006/relationships/customXml" Target="../ink/ink212.xml"/><Relationship Id="rId64" Type="http://schemas.openxmlformats.org/officeDocument/2006/relationships/customXml" Target="../ink/ink216.xml"/><Relationship Id="rId8" Type="http://schemas.openxmlformats.org/officeDocument/2006/relationships/customXml" Target="../ink/ink188.xml"/><Relationship Id="rId51" Type="http://schemas.openxmlformats.org/officeDocument/2006/relationships/image" Target="../media/image41.png"/><Relationship Id="rId3" Type="http://schemas.openxmlformats.org/officeDocument/2006/relationships/customXml" Target="../ink/ink186.xml"/><Relationship Id="rId12" Type="http://schemas.openxmlformats.org/officeDocument/2006/relationships/customXml" Target="../ink/ink190.xml"/><Relationship Id="rId17" Type="http://schemas.openxmlformats.org/officeDocument/2006/relationships/image" Target="../media/image6.png"/><Relationship Id="rId25" Type="http://schemas.openxmlformats.org/officeDocument/2006/relationships/image" Target="../media/image27.png"/><Relationship Id="rId33" Type="http://schemas.openxmlformats.org/officeDocument/2006/relationships/image" Target="../media/image31.png"/><Relationship Id="rId38" Type="http://schemas.openxmlformats.org/officeDocument/2006/relationships/customXml" Target="../ink/ink203.xml"/><Relationship Id="rId46" Type="http://schemas.openxmlformats.org/officeDocument/2006/relationships/customXml" Target="../ink/ink207.xml"/><Relationship Id="rId59" Type="http://schemas.openxmlformats.org/officeDocument/2006/relationships/image" Target="../media/image45.png"/><Relationship Id="rId67" Type="http://schemas.openxmlformats.org/officeDocument/2006/relationships/image" Target="../media/image49.png"/><Relationship Id="rId20" Type="http://schemas.openxmlformats.org/officeDocument/2006/relationships/customXml" Target="../ink/ink194.xml"/><Relationship Id="rId41" Type="http://schemas.openxmlformats.org/officeDocument/2006/relationships/image" Target="../media/image36.png"/><Relationship Id="rId54" Type="http://schemas.openxmlformats.org/officeDocument/2006/relationships/customXml" Target="../ink/ink211.xml"/><Relationship Id="rId62" Type="http://schemas.openxmlformats.org/officeDocument/2006/relationships/customXml" Target="../ink/ink2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5" Type="http://schemas.openxmlformats.org/officeDocument/2006/relationships/image" Target="../media/image5.png"/><Relationship Id="rId23" Type="http://schemas.openxmlformats.org/officeDocument/2006/relationships/image" Target="../media/image26.png"/><Relationship Id="rId28" Type="http://schemas.openxmlformats.org/officeDocument/2006/relationships/customXml" Target="../ink/ink198.xml"/><Relationship Id="rId36" Type="http://schemas.openxmlformats.org/officeDocument/2006/relationships/customXml" Target="../ink/ink202.xml"/><Relationship Id="rId49" Type="http://schemas.openxmlformats.org/officeDocument/2006/relationships/image" Target="../media/image40.png"/><Relationship Id="rId57" Type="http://schemas.openxmlformats.org/officeDocument/2006/relationships/image" Target="../media/image44.png"/><Relationship Id="rId10" Type="http://schemas.openxmlformats.org/officeDocument/2006/relationships/customXml" Target="../ink/ink189.xml"/><Relationship Id="rId31" Type="http://schemas.openxmlformats.org/officeDocument/2006/relationships/image" Target="../media/image30.png"/><Relationship Id="rId44" Type="http://schemas.openxmlformats.org/officeDocument/2006/relationships/customXml" Target="../ink/ink206.xml"/><Relationship Id="rId52" Type="http://schemas.openxmlformats.org/officeDocument/2006/relationships/customXml" Target="../ink/ink210.xml"/><Relationship Id="rId60" Type="http://schemas.openxmlformats.org/officeDocument/2006/relationships/customXml" Target="../ink/ink214.xml"/><Relationship Id="rId65" Type="http://schemas.openxmlformats.org/officeDocument/2006/relationships/image" Target="../media/image48.png"/><Relationship Id="rId4" Type="http://schemas.openxmlformats.org/officeDocument/2006/relationships/image" Target="../media/image70.png"/><Relationship Id="rId9" Type="http://schemas.openxmlformats.org/officeDocument/2006/relationships/image" Target="../media/image2.png"/><Relationship Id="rId13" Type="http://schemas.openxmlformats.org/officeDocument/2006/relationships/image" Target="../media/image4.png"/><Relationship Id="rId18" Type="http://schemas.openxmlformats.org/officeDocument/2006/relationships/customXml" Target="../ink/ink193.xml"/><Relationship Id="rId3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png"/><Relationship Id="rId18" Type="http://schemas.openxmlformats.org/officeDocument/2006/relationships/customXml" Target="../ink/ink225.xml"/><Relationship Id="rId26" Type="http://schemas.openxmlformats.org/officeDocument/2006/relationships/customXml" Target="../ink/ink229.xml"/><Relationship Id="rId39" Type="http://schemas.openxmlformats.org/officeDocument/2006/relationships/image" Target="../media/image37.png"/><Relationship Id="rId21" Type="http://schemas.openxmlformats.org/officeDocument/2006/relationships/image" Target="../media/image27.png"/><Relationship Id="rId34" Type="http://schemas.openxmlformats.org/officeDocument/2006/relationships/customXml" Target="../ink/ink233.xml"/><Relationship Id="rId42" Type="http://schemas.openxmlformats.org/officeDocument/2006/relationships/customXml" Target="../ink/ink237.xml"/><Relationship Id="rId47" Type="http://schemas.openxmlformats.org/officeDocument/2006/relationships/image" Target="../media/image41.png"/><Relationship Id="rId50" Type="http://schemas.openxmlformats.org/officeDocument/2006/relationships/customXml" Target="../ink/ink241.xml"/><Relationship Id="rId55" Type="http://schemas.openxmlformats.org/officeDocument/2006/relationships/image" Target="../media/image45.png"/><Relationship Id="rId63" Type="http://schemas.openxmlformats.org/officeDocument/2006/relationships/image" Target="../media/image49.png"/><Relationship Id="rId7" Type="http://schemas.openxmlformats.org/officeDocument/2006/relationships/image" Target="../media/image32.png"/><Relationship Id="rId2" Type="http://schemas.openxmlformats.org/officeDocument/2006/relationships/image" Target="../media/image24.png"/><Relationship Id="rId16" Type="http://schemas.openxmlformats.org/officeDocument/2006/relationships/customXml" Target="../ink/ink224.xml"/><Relationship Id="rId29" Type="http://schemas.openxmlformats.org/officeDocument/2006/relationships/image" Target="../media/image31.png"/><Relationship Id="rId11" Type="http://schemas.openxmlformats.org/officeDocument/2006/relationships/image" Target="../media/image5.png"/><Relationship Id="rId24" Type="http://schemas.openxmlformats.org/officeDocument/2006/relationships/customXml" Target="../ink/ink228.xml"/><Relationship Id="rId32" Type="http://schemas.openxmlformats.org/officeDocument/2006/relationships/customXml" Target="../ink/ink232.xml"/><Relationship Id="rId37" Type="http://schemas.openxmlformats.org/officeDocument/2006/relationships/image" Target="../media/image36.png"/><Relationship Id="rId40" Type="http://schemas.openxmlformats.org/officeDocument/2006/relationships/customXml" Target="../ink/ink236.xml"/><Relationship Id="rId45" Type="http://schemas.openxmlformats.org/officeDocument/2006/relationships/image" Target="../media/image40.png"/><Relationship Id="rId53" Type="http://schemas.openxmlformats.org/officeDocument/2006/relationships/image" Target="../media/image44.png"/><Relationship Id="rId58" Type="http://schemas.openxmlformats.org/officeDocument/2006/relationships/customXml" Target="../ink/ink245.xml"/><Relationship Id="rId5" Type="http://schemas.openxmlformats.org/officeDocument/2006/relationships/image" Target="../media/image2.png"/><Relationship Id="rId61" Type="http://schemas.openxmlformats.org/officeDocument/2006/relationships/image" Target="../media/image48.png"/><Relationship Id="rId19" Type="http://schemas.openxmlformats.org/officeDocument/2006/relationships/image" Target="../media/image26.png"/><Relationship Id="rId14" Type="http://schemas.openxmlformats.org/officeDocument/2006/relationships/customXml" Target="../ink/ink223.xml"/><Relationship Id="rId22" Type="http://schemas.openxmlformats.org/officeDocument/2006/relationships/customXml" Target="../ink/ink227.xml"/><Relationship Id="rId27" Type="http://schemas.openxmlformats.org/officeDocument/2006/relationships/image" Target="../media/image30.png"/><Relationship Id="rId30" Type="http://schemas.openxmlformats.org/officeDocument/2006/relationships/customXml" Target="../ink/ink231.xml"/><Relationship Id="rId35" Type="http://schemas.openxmlformats.org/officeDocument/2006/relationships/image" Target="../media/image35.png"/><Relationship Id="rId43" Type="http://schemas.openxmlformats.org/officeDocument/2006/relationships/image" Target="../media/image39.png"/><Relationship Id="rId48" Type="http://schemas.openxmlformats.org/officeDocument/2006/relationships/customXml" Target="../ink/ink240.xml"/><Relationship Id="rId56" Type="http://schemas.openxmlformats.org/officeDocument/2006/relationships/customXml" Target="../ink/ink244.xml"/><Relationship Id="rId8" Type="http://schemas.openxmlformats.org/officeDocument/2006/relationships/customXml" Target="../ink/ink220.xml"/><Relationship Id="rId51" Type="http://schemas.openxmlformats.org/officeDocument/2006/relationships/image" Target="../media/image43.png"/><Relationship Id="rId3" Type="http://schemas.openxmlformats.org/officeDocument/2006/relationships/image" Target="../media/image2.emf"/><Relationship Id="rId12" Type="http://schemas.openxmlformats.org/officeDocument/2006/relationships/customXml" Target="../ink/ink222.xml"/><Relationship Id="rId17" Type="http://schemas.openxmlformats.org/officeDocument/2006/relationships/image" Target="../media/image25.png"/><Relationship Id="rId25" Type="http://schemas.openxmlformats.org/officeDocument/2006/relationships/image" Target="../media/image29.png"/><Relationship Id="rId33" Type="http://schemas.openxmlformats.org/officeDocument/2006/relationships/image" Target="../media/image34.png"/><Relationship Id="rId38" Type="http://schemas.openxmlformats.org/officeDocument/2006/relationships/customXml" Target="../ink/ink235.xml"/><Relationship Id="rId46" Type="http://schemas.openxmlformats.org/officeDocument/2006/relationships/customXml" Target="../ink/ink239.xml"/><Relationship Id="rId59" Type="http://schemas.openxmlformats.org/officeDocument/2006/relationships/image" Target="../media/image47.png"/><Relationship Id="rId20" Type="http://schemas.openxmlformats.org/officeDocument/2006/relationships/customXml" Target="../ink/ink226.xml"/><Relationship Id="rId41" Type="http://schemas.openxmlformats.org/officeDocument/2006/relationships/image" Target="../media/image38.png"/><Relationship Id="rId54" Type="http://schemas.openxmlformats.org/officeDocument/2006/relationships/customXml" Target="../ink/ink243.xml"/><Relationship Id="rId62" Type="http://schemas.openxmlformats.org/officeDocument/2006/relationships/customXml" Target="../ink/ink24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9.xml"/><Relationship Id="rId15" Type="http://schemas.openxmlformats.org/officeDocument/2006/relationships/image" Target="../media/image7.png"/><Relationship Id="rId23" Type="http://schemas.openxmlformats.org/officeDocument/2006/relationships/image" Target="../media/image28.png"/><Relationship Id="rId28" Type="http://schemas.openxmlformats.org/officeDocument/2006/relationships/customXml" Target="../ink/ink230.xml"/><Relationship Id="rId36" Type="http://schemas.openxmlformats.org/officeDocument/2006/relationships/customXml" Target="../ink/ink234.xml"/><Relationship Id="rId49" Type="http://schemas.openxmlformats.org/officeDocument/2006/relationships/image" Target="../media/image42.png"/><Relationship Id="rId57" Type="http://schemas.openxmlformats.org/officeDocument/2006/relationships/image" Target="../media/image46.png"/><Relationship Id="rId10" Type="http://schemas.openxmlformats.org/officeDocument/2006/relationships/customXml" Target="../ink/ink221.xml"/><Relationship Id="rId31" Type="http://schemas.openxmlformats.org/officeDocument/2006/relationships/image" Target="../media/image33.png"/><Relationship Id="rId44" Type="http://schemas.openxmlformats.org/officeDocument/2006/relationships/customXml" Target="../ink/ink238.xml"/><Relationship Id="rId52" Type="http://schemas.openxmlformats.org/officeDocument/2006/relationships/customXml" Target="../ink/ink242.xml"/><Relationship Id="rId60" Type="http://schemas.openxmlformats.org/officeDocument/2006/relationships/customXml" Target="../ink/ink246.xml"/><Relationship Id="rId4" Type="http://schemas.openxmlformats.org/officeDocument/2006/relationships/customXml" Target="../ink/ink218.xml"/><Relationship Id="rId9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9.xml"/><Relationship Id="rId3" Type="http://schemas.openxmlformats.org/officeDocument/2006/relationships/image" Target="../media/image23.png"/><Relationship Id="rId7" Type="http://schemas.openxmlformats.org/officeDocument/2006/relationships/image" Target="../media/image300.pn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8.xml"/><Relationship Id="rId5" Type="http://schemas.openxmlformats.org/officeDocument/2006/relationships/image" Target="../media/image3.png"/><Relationship Id="rId4" Type="http://schemas.openxmlformats.org/officeDocument/2006/relationships/image" Target="../media/image52.emf"/><Relationship Id="rId9" Type="http://schemas.openxmlformats.org/officeDocument/2006/relationships/image" Target="../media/image3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9" Type="http://schemas.openxmlformats.org/officeDocument/2006/relationships/image" Target="../media/image55.png"/><Relationship Id="rId3" Type="http://schemas.openxmlformats.org/officeDocument/2006/relationships/customXml" Target="../ink/ink250.xml"/><Relationship Id="rId34" Type="http://schemas.openxmlformats.org/officeDocument/2006/relationships/customXml" Target="../ink/ink253.xml"/><Relationship Id="rId42" Type="http://schemas.openxmlformats.org/officeDocument/2006/relationships/customXml" Target="../ink/ink257.xml"/><Relationship Id="rId33" Type="http://schemas.openxmlformats.org/officeDocument/2006/relationships/image" Target="../media/image140.png"/><Relationship Id="rId38" Type="http://schemas.openxmlformats.org/officeDocument/2006/relationships/customXml" Target="../ink/ink255.xml"/><Relationship Id="rId2" Type="http://schemas.openxmlformats.org/officeDocument/2006/relationships/image" Target="../media/image2.emf"/><Relationship Id="rId29" Type="http://schemas.openxmlformats.org/officeDocument/2006/relationships/image" Target="../media/image121.png"/><Relationship Id="rId41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32" Type="http://schemas.openxmlformats.org/officeDocument/2006/relationships/customXml" Target="../ink/ink252.xml"/><Relationship Id="rId37" Type="http://schemas.openxmlformats.org/officeDocument/2006/relationships/image" Target="../media/image54.png"/><Relationship Id="rId40" Type="http://schemas.openxmlformats.org/officeDocument/2006/relationships/customXml" Target="../ink/ink256.xml"/><Relationship Id="rId36" Type="http://schemas.openxmlformats.org/officeDocument/2006/relationships/customXml" Target="../ink/ink254.xml"/><Relationship Id="rId31" Type="http://schemas.openxmlformats.org/officeDocument/2006/relationships/image" Target="../media/image130.png"/><Relationship Id="rId30" Type="http://schemas.openxmlformats.org/officeDocument/2006/relationships/customXml" Target="../ink/ink251.xml"/><Relationship Id="rId35" Type="http://schemas.openxmlformats.org/officeDocument/2006/relationships/image" Target="../media/image53.png"/><Relationship Id="rId43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8.xml"/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customXml" Target="../ink/ink264.xml"/><Relationship Id="rId18" Type="http://schemas.openxmlformats.org/officeDocument/2006/relationships/image" Target="../media/image400.png"/><Relationship Id="rId3" Type="http://schemas.openxmlformats.org/officeDocument/2006/relationships/customXml" Target="../ink/ink259.xml"/><Relationship Id="rId21" Type="http://schemas.openxmlformats.org/officeDocument/2006/relationships/customXml" Target="../ink/ink268.xml"/><Relationship Id="rId7" Type="http://schemas.openxmlformats.org/officeDocument/2006/relationships/customXml" Target="../ink/ink261.xml"/><Relationship Id="rId12" Type="http://schemas.openxmlformats.org/officeDocument/2006/relationships/image" Target="../media/image370.png"/><Relationship Id="rId17" Type="http://schemas.openxmlformats.org/officeDocument/2006/relationships/customXml" Target="../ink/ink266.xml"/><Relationship Id="rId2" Type="http://schemas.openxmlformats.org/officeDocument/2006/relationships/image" Target="../media/image58.gif"/><Relationship Id="rId16" Type="http://schemas.openxmlformats.org/officeDocument/2006/relationships/image" Target="../media/image390.png"/><Relationship Id="rId20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11" Type="http://schemas.openxmlformats.org/officeDocument/2006/relationships/customXml" Target="../ink/ink263.xml"/><Relationship Id="rId24" Type="http://schemas.openxmlformats.org/officeDocument/2006/relationships/image" Target="../media/image430.png"/><Relationship Id="rId5" Type="http://schemas.openxmlformats.org/officeDocument/2006/relationships/customXml" Target="../ink/ink260.xml"/><Relationship Id="rId15" Type="http://schemas.openxmlformats.org/officeDocument/2006/relationships/customXml" Target="../ink/ink265.xml"/><Relationship Id="rId23" Type="http://schemas.openxmlformats.org/officeDocument/2006/relationships/customXml" Target="../ink/ink269.xml"/><Relationship Id="rId10" Type="http://schemas.openxmlformats.org/officeDocument/2006/relationships/image" Target="../media/image360.png"/><Relationship Id="rId19" Type="http://schemas.openxmlformats.org/officeDocument/2006/relationships/customXml" Target="../ink/ink267.xml"/><Relationship Id="rId4" Type="http://schemas.openxmlformats.org/officeDocument/2006/relationships/image" Target="../media/image330.png"/><Relationship Id="rId9" Type="http://schemas.openxmlformats.org/officeDocument/2006/relationships/customXml" Target="../ink/ink262.xml"/><Relationship Id="rId14" Type="http://schemas.openxmlformats.org/officeDocument/2006/relationships/image" Target="../media/image380.png"/><Relationship Id="rId22" Type="http://schemas.openxmlformats.org/officeDocument/2006/relationships/image" Target="../media/image4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0.xml"/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76.xml"/><Relationship Id="rId18" Type="http://schemas.openxmlformats.org/officeDocument/2006/relationships/image" Target="../media/image9.png"/><Relationship Id="rId26" Type="http://schemas.openxmlformats.org/officeDocument/2006/relationships/customXml" Target="../ink/ink285.xml"/><Relationship Id="rId3" Type="http://schemas.openxmlformats.org/officeDocument/2006/relationships/customXml" Target="../ink/ink271.xml"/><Relationship Id="rId21" Type="http://schemas.openxmlformats.org/officeDocument/2006/relationships/image" Target="../media/image100.png"/><Relationship Id="rId7" Type="http://schemas.openxmlformats.org/officeDocument/2006/relationships/customXml" Target="../ink/ink273.xml"/><Relationship Id="rId12" Type="http://schemas.openxmlformats.org/officeDocument/2006/relationships/image" Target="../media/image6.png"/><Relationship Id="rId17" Type="http://schemas.openxmlformats.org/officeDocument/2006/relationships/customXml" Target="../ink/ink278.xml"/><Relationship Id="rId25" Type="http://schemas.openxmlformats.org/officeDocument/2006/relationships/customXml" Target="../ink/ink284.xml"/><Relationship Id="rId33" Type="http://schemas.openxmlformats.org/officeDocument/2006/relationships/image" Target="../media/image140.png"/><Relationship Id="rId2" Type="http://schemas.openxmlformats.org/officeDocument/2006/relationships/image" Target="../media/image2.emf"/><Relationship Id="rId16" Type="http://schemas.openxmlformats.org/officeDocument/2006/relationships/image" Target="../media/image81.png"/><Relationship Id="rId20" Type="http://schemas.openxmlformats.org/officeDocument/2006/relationships/customXml" Target="../ink/ink280.xml"/><Relationship Id="rId29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customXml" Target="../ink/ink275.xml"/><Relationship Id="rId24" Type="http://schemas.openxmlformats.org/officeDocument/2006/relationships/customXml" Target="../ink/ink283.xml"/><Relationship Id="rId32" Type="http://schemas.openxmlformats.org/officeDocument/2006/relationships/customXml" Target="../ink/ink288.xml"/><Relationship Id="rId5" Type="http://schemas.openxmlformats.org/officeDocument/2006/relationships/customXml" Target="../ink/ink272.xml"/><Relationship Id="rId15" Type="http://schemas.openxmlformats.org/officeDocument/2006/relationships/customXml" Target="../ink/ink277.xml"/><Relationship Id="rId23" Type="http://schemas.openxmlformats.org/officeDocument/2006/relationships/customXml" Target="../ink/ink282.xml"/><Relationship Id="rId28" Type="http://schemas.openxmlformats.org/officeDocument/2006/relationships/customXml" Target="../ink/ink286.xml"/><Relationship Id="rId10" Type="http://schemas.openxmlformats.org/officeDocument/2006/relationships/image" Target="../media/image5.png"/><Relationship Id="rId19" Type="http://schemas.openxmlformats.org/officeDocument/2006/relationships/customXml" Target="../ink/ink279.xml"/><Relationship Id="rId31" Type="http://schemas.openxmlformats.org/officeDocument/2006/relationships/image" Target="../media/image130.png"/><Relationship Id="rId4" Type="http://schemas.openxmlformats.org/officeDocument/2006/relationships/image" Target="../media/image2.png"/><Relationship Id="rId9" Type="http://schemas.openxmlformats.org/officeDocument/2006/relationships/customXml" Target="../ink/ink274.xml"/><Relationship Id="rId14" Type="http://schemas.openxmlformats.org/officeDocument/2006/relationships/image" Target="../media/image7.png"/><Relationship Id="rId22" Type="http://schemas.openxmlformats.org/officeDocument/2006/relationships/customXml" Target="../ink/ink281.xml"/><Relationship Id="rId27" Type="http://schemas.openxmlformats.org/officeDocument/2006/relationships/image" Target="../media/image110.png"/><Relationship Id="rId30" Type="http://schemas.openxmlformats.org/officeDocument/2006/relationships/customXml" Target="../ink/ink287.xml"/><Relationship Id="rId8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png"/><Relationship Id="rId18" Type="http://schemas.openxmlformats.org/officeDocument/2006/relationships/customXml" Target="../ink/ink8.xml"/><Relationship Id="rId26" Type="http://schemas.openxmlformats.org/officeDocument/2006/relationships/customXml" Target="../ink/ink14.xml"/><Relationship Id="rId39" Type="http://schemas.openxmlformats.org/officeDocument/2006/relationships/customXml" Target="../ink/ink21.xml"/><Relationship Id="rId21" Type="http://schemas.openxmlformats.org/officeDocument/2006/relationships/customXml" Target="../ink/ink10.xml"/><Relationship Id="rId34" Type="http://schemas.openxmlformats.org/officeDocument/2006/relationships/image" Target="../media/image21.png"/><Relationship Id="rId42" Type="http://schemas.openxmlformats.org/officeDocument/2006/relationships/image" Target="../media/image12.png"/><Relationship Id="rId7" Type="http://schemas.openxmlformats.org/officeDocument/2006/relationships/image" Target="../media/image32.png"/><Relationship Id="rId2" Type="http://schemas.openxmlformats.org/officeDocument/2006/relationships/image" Target="../media/image3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customXml" Target="../ink/ink16.xml"/><Relationship Id="rId41" Type="http://schemas.openxmlformats.org/officeDocument/2006/relationships/customXml" Target="../ink/ink2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5.png"/><Relationship Id="rId24" Type="http://schemas.openxmlformats.org/officeDocument/2006/relationships/customXml" Target="../ink/ink12.xml"/><Relationship Id="rId32" Type="http://schemas.openxmlformats.org/officeDocument/2006/relationships/image" Target="../media/image20.png"/><Relationship Id="rId37" Type="http://schemas.openxmlformats.org/officeDocument/2006/relationships/customXml" Target="../ink/ink20.xml"/><Relationship Id="rId40" Type="http://schemas.openxmlformats.org/officeDocument/2006/relationships/image" Target="../media/image11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23" Type="http://schemas.openxmlformats.org/officeDocument/2006/relationships/customXml" Target="../ink/ink11.xml"/><Relationship Id="rId28" Type="http://schemas.openxmlformats.org/officeDocument/2006/relationships/image" Target="../media/image18.png"/><Relationship Id="rId36" Type="http://schemas.openxmlformats.org/officeDocument/2006/relationships/image" Target="../media/image8.png"/><Relationship Id="rId10" Type="http://schemas.openxmlformats.org/officeDocument/2006/relationships/customXml" Target="../ink/ink4.xml"/><Relationship Id="rId19" Type="http://schemas.openxmlformats.org/officeDocument/2006/relationships/image" Target="../media/image9.png"/><Relationship Id="rId31" Type="http://schemas.openxmlformats.org/officeDocument/2006/relationships/customXml" Target="../ink/ink17.xml"/><Relationship Id="rId44" Type="http://schemas.openxmlformats.org/officeDocument/2006/relationships/image" Target="../media/image13.png"/><Relationship Id="rId4" Type="http://schemas.openxmlformats.org/officeDocument/2006/relationships/customXml" Target="../ink/ink1.xml"/><Relationship Id="rId9" Type="http://schemas.openxmlformats.org/officeDocument/2006/relationships/image" Target="../media/image4.png"/><Relationship Id="rId14" Type="http://schemas.openxmlformats.org/officeDocument/2006/relationships/customXml" Target="../ink/ink6.xml"/><Relationship Id="rId22" Type="http://schemas.openxmlformats.org/officeDocument/2006/relationships/image" Target="../media/image17.png"/><Relationship Id="rId27" Type="http://schemas.openxmlformats.org/officeDocument/2006/relationships/customXml" Target="../ink/ink15.xml"/><Relationship Id="rId30" Type="http://schemas.openxmlformats.org/officeDocument/2006/relationships/image" Target="../media/image19.png"/><Relationship Id="rId35" Type="http://schemas.openxmlformats.org/officeDocument/2006/relationships/customXml" Target="../ink/ink19.xml"/><Relationship Id="rId43" Type="http://schemas.openxmlformats.org/officeDocument/2006/relationships/customXml" Target="../ink/ink23.xml"/><Relationship Id="rId8" Type="http://schemas.openxmlformats.org/officeDocument/2006/relationships/customXml" Target="../ink/ink3.xml"/><Relationship Id="rId3" Type="http://schemas.openxmlformats.org/officeDocument/2006/relationships/image" Target="../media/image2.emf"/><Relationship Id="rId12" Type="http://schemas.openxmlformats.org/officeDocument/2006/relationships/customXml" Target="../ink/ink5.xml"/><Relationship Id="rId17" Type="http://schemas.openxmlformats.org/officeDocument/2006/relationships/image" Target="../media/image16.png"/><Relationship Id="rId25" Type="http://schemas.openxmlformats.org/officeDocument/2006/relationships/customXml" Target="../ink/ink13.xml"/><Relationship Id="rId33" Type="http://schemas.openxmlformats.org/officeDocument/2006/relationships/customXml" Target="../ink/ink18.xml"/><Relationship Id="rId38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png"/><Relationship Id="rId18" Type="http://schemas.openxmlformats.org/officeDocument/2006/relationships/customXml" Target="../ink/ink31.xml"/><Relationship Id="rId26" Type="http://schemas.openxmlformats.org/officeDocument/2006/relationships/customXml" Target="../ink/ink37.xml"/><Relationship Id="rId3" Type="http://schemas.openxmlformats.org/officeDocument/2006/relationships/image" Target="../media/image2.emf"/><Relationship Id="rId21" Type="http://schemas.openxmlformats.org/officeDocument/2006/relationships/customXml" Target="../ink/ink33.xml"/><Relationship Id="rId34" Type="http://schemas.openxmlformats.org/officeDocument/2006/relationships/image" Target="../media/image21.png"/><Relationship Id="rId7" Type="http://schemas.openxmlformats.org/officeDocument/2006/relationships/image" Target="../media/image32.png"/><Relationship Id="rId12" Type="http://schemas.openxmlformats.org/officeDocument/2006/relationships/customXml" Target="../ink/ink28.xml"/><Relationship Id="rId17" Type="http://schemas.openxmlformats.org/officeDocument/2006/relationships/image" Target="../media/image16.png"/><Relationship Id="rId25" Type="http://schemas.openxmlformats.org/officeDocument/2006/relationships/customXml" Target="../ink/ink36.xml"/><Relationship Id="rId33" Type="http://schemas.openxmlformats.org/officeDocument/2006/relationships/customXml" Target="../ink/ink41.xml"/><Relationship Id="rId2" Type="http://schemas.openxmlformats.org/officeDocument/2006/relationships/image" Target="../media/image3.png"/><Relationship Id="rId16" Type="http://schemas.openxmlformats.org/officeDocument/2006/relationships/customXml" Target="../ink/ink30.xml"/><Relationship Id="rId20" Type="http://schemas.openxmlformats.org/officeDocument/2006/relationships/customXml" Target="../ink/ink32.xml"/><Relationship Id="rId29" Type="http://schemas.openxmlformats.org/officeDocument/2006/relationships/customXml" Target="../ink/ink3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.xml"/><Relationship Id="rId11" Type="http://schemas.openxmlformats.org/officeDocument/2006/relationships/image" Target="../media/image5.png"/><Relationship Id="rId24" Type="http://schemas.openxmlformats.org/officeDocument/2006/relationships/customXml" Target="../ink/ink35.xml"/><Relationship Id="rId32" Type="http://schemas.openxmlformats.org/officeDocument/2006/relationships/image" Target="../media/image20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23" Type="http://schemas.openxmlformats.org/officeDocument/2006/relationships/customXml" Target="../ink/ink34.xml"/><Relationship Id="rId28" Type="http://schemas.openxmlformats.org/officeDocument/2006/relationships/image" Target="../media/image18.png"/><Relationship Id="rId10" Type="http://schemas.openxmlformats.org/officeDocument/2006/relationships/customXml" Target="../ink/ink27.xml"/><Relationship Id="rId19" Type="http://schemas.openxmlformats.org/officeDocument/2006/relationships/image" Target="../media/image9.png"/><Relationship Id="rId31" Type="http://schemas.openxmlformats.org/officeDocument/2006/relationships/customXml" Target="../ink/ink40.xml"/><Relationship Id="rId4" Type="http://schemas.openxmlformats.org/officeDocument/2006/relationships/customXml" Target="../ink/ink24.xml"/><Relationship Id="rId9" Type="http://schemas.openxmlformats.org/officeDocument/2006/relationships/image" Target="../media/image4.png"/><Relationship Id="rId14" Type="http://schemas.openxmlformats.org/officeDocument/2006/relationships/customXml" Target="../ink/ink29.xml"/><Relationship Id="rId22" Type="http://schemas.openxmlformats.org/officeDocument/2006/relationships/image" Target="../media/image17.png"/><Relationship Id="rId27" Type="http://schemas.openxmlformats.org/officeDocument/2006/relationships/customXml" Target="../ink/ink38.xml"/><Relationship Id="rId30" Type="http://schemas.openxmlformats.org/officeDocument/2006/relationships/image" Target="../media/image19.png"/><Relationship Id="rId8" Type="http://schemas.openxmlformats.org/officeDocument/2006/relationships/customXml" Target="../ink/ink2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.xml"/><Relationship Id="rId13" Type="http://schemas.openxmlformats.org/officeDocument/2006/relationships/image" Target="../media/image6.png"/><Relationship Id="rId3" Type="http://schemas.openxmlformats.org/officeDocument/2006/relationships/image" Target="../media/image2.emf"/><Relationship Id="rId7" Type="http://schemas.openxmlformats.org/officeDocument/2006/relationships/image" Target="../media/image32.png"/><Relationship Id="rId12" Type="http://schemas.openxmlformats.org/officeDocument/2006/relationships/customXml" Target="../ink/ink46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3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customXml" Target="../ink/ink45.xml"/><Relationship Id="rId4" Type="http://schemas.openxmlformats.org/officeDocument/2006/relationships/customXml" Target="../ink/ink42.xml"/><Relationship Id="rId9" Type="http://schemas.openxmlformats.org/officeDocument/2006/relationships/image" Target="../media/image4.png"/><Relationship Id="rId14" Type="http://schemas.openxmlformats.org/officeDocument/2006/relationships/customXml" Target="../ink/ink4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0.xml"/><Relationship Id="rId13" Type="http://schemas.openxmlformats.org/officeDocument/2006/relationships/image" Target="../media/image6.png"/><Relationship Id="rId3" Type="http://schemas.openxmlformats.org/officeDocument/2006/relationships/image" Target="../media/image2.emf"/><Relationship Id="rId7" Type="http://schemas.openxmlformats.org/officeDocument/2006/relationships/image" Target="../media/image32.png"/><Relationship Id="rId12" Type="http://schemas.openxmlformats.org/officeDocument/2006/relationships/customXml" Target="../ink/ink5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9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customXml" Target="../ink/ink51.xml"/><Relationship Id="rId4" Type="http://schemas.openxmlformats.org/officeDocument/2006/relationships/customXml" Target="../ink/ink48.xml"/><Relationship Id="rId9" Type="http://schemas.openxmlformats.org/officeDocument/2006/relationships/image" Target="../media/image4.png"/><Relationship Id="rId14" Type="http://schemas.openxmlformats.org/officeDocument/2006/relationships/customXml" Target="../ink/ink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11430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How does One Start Coding from Scratch?</a:t>
            </a:r>
            <a:b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</a:br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Goals: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95360" cy="5029200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How to Use Traditional Literature to Establish Basic Characters &amp; States;</a:t>
            </a:r>
          </a:p>
          <a:p>
            <a:pPr marL="514350" indent="-514350">
              <a:buAutoNum type="arabicPeriod"/>
            </a:pPr>
            <a:endParaRPr lang="en-US" sz="3200" dirty="0"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514350" indent="-514350">
              <a:buAutoNum type="arabicPeriod"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How to help students work out characters &amp; states for under-studied clades;</a:t>
            </a:r>
          </a:p>
          <a:p>
            <a:pPr marL="514350" indent="-514350">
              <a:buAutoNum type="arabicPeriod"/>
            </a:pPr>
            <a:endParaRPr lang="en-US" sz="3200" dirty="0"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514350" indent="-514350">
              <a:buAutoNum type="arabicPeriod"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Expanding existing cladistic matrices using traditional comparative descriptions (see </a:t>
            </a:r>
            <a:r>
              <a:rPr lang="en-US" sz="3200" dirty="0" err="1">
                <a:latin typeface="Franklin Gothic Medium" charset="0"/>
                <a:ea typeface="Franklin Gothic Medium" charset="0"/>
                <a:cs typeface="Franklin Gothic Medium" charset="0"/>
              </a:rPr>
              <a:t>Dececchi</a:t>
            </a: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 et al 2016: PLOS ONE 11:e0155680).</a:t>
            </a:r>
          </a:p>
          <a:p>
            <a:pPr marL="0" indent="0">
              <a:buNone/>
            </a:pPr>
            <a:endParaRPr lang="en-US" sz="3200" dirty="0"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772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576072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Contrasts Suggest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916696"/>
            <a:ext cx="8595360" cy="941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Franklin Gothic Medium" charset="0"/>
                <a:ea typeface="Franklin Gothic Medium" charset="0"/>
                <a:cs typeface="Franklin Gothic Medium" charset="0"/>
              </a:rPr>
              <a:t>Suroral</a:t>
            </a:r>
            <a:r>
              <a:rPr lang="en-US" dirty="0">
                <a:latin typeface="Franklin Gothic Medium" charset="0"/>
                <a:ea typeface="Franklin Gothic Medium" charset="0"/>
                <a:cs typeface="Franklin Gothic Medium" charset="0"/>
              </a:rPr>
              <a:t> plate length has changed.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9D0D9-2031-F44F-8350-411A479D82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86968" y="685800"/>
            <a:ext cx="6873978" cy="53035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66268F-E1DB-DA4B-8879-8AED4A46BD40}"/>
              </a:ext>
            </a:extLst>
          </p:cNvPr>
          <p:cNvSpPr/>
          <p:nvPr/>
        </p:nvSpPr>
        <p:spPr>
          <a:xfrm>
            <a:off x="886968" y="685800"/>
            <a:ext cx="3438144" cy="3703320"/>
          </a:xfrm>
          <a:prstGeom prst="rect">
            <a:avLst/>
          </a:prstGeom>
          <a:solidFill>
            <a:schemeClr val="bg1">
              <a:lumMod val="8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651826-5117-254D-9C20-5CA64F0526A2}"/>
              </a:ext>
            </a:extLst>
          </p:cNvPr>
          <p:cNvSpPr/>
          <p:nvPr/>
        </p:nvSpPr>
        <p:spPr>
          <a:xfrm>
            <a:off x="4325112" y="685800"/>
            <a:ext cx="3438144" cy="1554480"/>
          </a:xfrm>
          <a:prstGeom prst="rect">
            <a:avLst/>
          </a:prstGeom>
          <a:solidFill>
            <a:schemeClr val="bg1">
              <a:lumMod val="8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0D930D-934F-8E45-99D7-86E8B1E9B56B}"/>
              </a:ext>
            </a:extLst>
          </p:cNvPr>
          <p:cNvSpPr/>
          <p:nvPr/>
        </p:nvSpPr>
        <p:spPr>
          <a:xfrm>
            <a:off x="4325112" y="4697803"/>
            <a:ext cx="3438144" cy="1291515"/>
          </a:xfrm>
          <a:prstGeom prst="rect">
            <a:avLst/>
          </a:prstGeom>
          <a:solidFill>
            <a:schemeClr val="bg1">
              <a:lumMod val="8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D5E114-8328-D14D-A01B-B4AD36905397}"/>
              </a:ext>
            </a:extLst>
          </p:cNvPr>
          <p:cNvSpPr/>
          <p:nvPr/>
        </p:nvSpPr>
        <p:spPr>
          <a:xfrm>
            <a:off x="7676170" y="2647008"/>
            <a:ext cx="13801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From </a:t>
            </a:r>
            <a:r>
              <a:rPr lang="en-US" sz="1400" dirty="0" err="1">
                <a:latin typeface="Franklin Gothic Medium" charset="0"/>
                <a:ea typeface="Franklin Gothic Medium" charset="0"/>
                <a:cs typeface="Franklin Gothic Medium" charset="0"/>
              </a:rPr>
              <a:t>Ubaghs</a:t>
            </a:r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 &amp; Robison 1988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62776A-B569-7249-B943-17609AB2B390}"/>
              </a:ext>
            </a:extLst>
          </p:cNvPr>
          <p:cNvSpPr/>
          <p:nvPr/>
        </p:nvSpPr>
        <p:spPr>
          <a:xfrm>
            <a:off x="4425696" y="666400"/>
            <a:ext cx="3335251" cy="15846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30687F6-020F-084C-A704-37AA260D62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651" b="6519"/>
          <a:stretch/>
        </p:blipFill>
        <p:spPr>
          <a:xfrm>
            <a:off x="4997196" y="666400"/>
            <a:ext cx="2194560" cy="158466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B221488-A0EA-8247-A53B-52B7EDBC0DE0}"/>
              </a:ext>
            </a:extLst>
          </p:cNvPr>
          <p:cNvGrpSpPr/>
          <p:nvPr/>
        </p:nvGrpSpPr>
        <p:grpSpPr>
          <a:xfrm>
            <a:off x="5486405" y="844194"/>
            <a:ext cx="208209" cy="190890"/>
            <a:chOff x="2650789" y="1698589"/>
            <a:chExt cx="584280" cy="53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D379E64-CBB2-984E-9E62-2D5F802CFFED}"/>
                    </a:ext>
                  </a:extLst>
                </p14:cNvPr>
                <p14:cNvContentPartPr/>
                <p14:nvPr/>
              </p14:nvContentPartPr>
              <p14:xfrm>
                <a:off x="2679949" y="1698589"/>
                <a:ext cx="286920" cy="357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D379E64-CBB2-984E-9E62-2D5F802CFFE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629612" y="1597708"/>
                  <a:ext cx="386587" cy="5578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4D4202D-ED2F-5D4E-A4FB-8D2F621128B4}"/>
                    </a:ext>
                  </a:extLst>
                </p14:cNvPr>
                <p14:cNvContentPartPr/>
                <p14:nvPr/>
              </p14:nvContentPartPr>
              <p14:xfrm>
                <a:off x="2717389" y="1859869"/>
                <a:ext cx="423000" cy="322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4D4202D-ED2F-5D4E-A4FB-8D2F621128B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66912" y="1759181"/>
                  <a:ext cx="522945" cy="5225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2D1D469-5610-7743-B27B-AC2B531E6A88}"/>
                    </a:ext>
                  </a:extLst>
                </p14:cNvPr>
                <p14:cNvContentPartPr/>
                <p14:nvPr/>
              </p14:nvContentPartPr>
              <p14:xfrm>
                <a:off x="2650789" y="1924669"/>
                <a:ext cx="584280" cy="309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2D1D469-5610-7743-B27B-AC2B531E6A8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00333" y="1823822"/>
                  <a:ext cx="684183" cy="510285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57179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576072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Taxon Contrasts Suggest Different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916696"/>
            <a:ext cx="8595360" cy="941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Franklin Gothic Medium" charset="0"/>
                <a:ea typeface="Franklin Gothic Medium" charset="0"/>
                <a:cs typeface="Franklin Gothic Medium" charset="0"/>
              </a:rPr>
              <a:t>Whether suboral plates extend rearward has changed.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9D0D9-2031-F44F-8350-411A479D82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86968" y="685800"/>
            <a:ext cx="6873977" cy="53035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66268F-E1DB-DA4B-8879-8AED4A46BD40}"/>
              </a:ext>
            </a:extLst>
          </p:cNvPr>
          <p:cNvSpPr/>
          <p:nvPr/>
        </p:nvSpPr>
        <p:spPr>
          <a:xfrm>
            <a:off x="886968" y="685800"/>
            <a:ext cx="3438144" cy="3703320"/>
          </a:xfrm>
          <a:prstGeom prst="rect">
            <a:avLst/>
          </a:prstGeom>
          <a:solidFill>
            <a:schemeClr val="bg1">
              <a:lumMod val="8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651826-5117-254D-9C20-5CA64F0526A2}"/>
              </a:ext>
            </a:extLst>
          </p:cNvPr>
          <p:cNvSpPr/>
          <p:nvPr/>
        </p:nvSpPr>
        <p:spPr>
          <a:xfrm>
            <a:off x="4325112" y="685800"/>
            <a:ext cx="3438144" cy="1554480"/>
          </a:xfrm>
          <a:prstGeom prst="rect">
            <a:avLst/>
          </a:prstGeom>
          <a:solidFill>
            <a:schemeClr val="bg1">
              <a:lumMod val="8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0D930D-934F-8E45-99D7-86E8B1E9B56B}"/>
              </a:ext>
            </a:extLst>
          </p:cNvPr>
          <p:cNvSpPr/>
          <p:nvPr/>
        </p:nvSpPr>
        <p:spPr>
          <a:xfrm>
            <a:off x="4325112" y="4697803"/>
            <a:ext cx="3438144" cy="1291515"/>
          </a:xfrm>
          <a:prstGeom prst="rect">
            <a:avLst/>
          </a:prstGeom>
          <a:solidFill>
            <a:schemeClr val="bg1">
              <a:lumMod val="8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5F445F-088A-8247-BF4E-E131B471DA85}"/>
              </a:ext>
            </a:extLst>
          </p:cNvPr>
          <p:cNvSpPr/>
          <p:nvPr/>
        </p:nvSpPr>
        <p:spPr>
          <a:xfrm>
            <a:off x="7676170" y="2647008"/>
            <a:ext cx="13801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From </a:t>
            </a:r>
            <a:r>
              <a:rPr lang="en-US" sz="1400" dirty="0" err="1">
                <a:latin typeface="Franklin Gothic Medium" charset="0"/>
                <a:ea typeface="Franklin Gothic Medium" charset="0"/>
                <a:cs typeface="Franklin Gothic Medium" charset="0"/>
              </a:rPr>
              <a:t>Ubaghs</a:t>
            </a:r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 &amp; Robison 1988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C3CEB4-0607-E24A-8523-0A56CC3FFF9A}"/>
              </a:ext>
            </a:extLst>
          </p:cNvPr>
          <p:cNvSpPr/>
          <p:nvPr/>
        </p:nvSpPr>
        <p:spPr>
          <a:xfrm>
            <a:off x="4425696" y="666400"/>
            <a:ext cx="3335251" cy="15846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0B4986-55D1-DB4C-968B-E13D50AE81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651" b="6519"/>
          <a:stretch/>
        </p:blipFill>
        <p:spPr>
          <a:xfrm>
            <a:off x="4997196" y="666400"/>
            <a:ext cx="2194560" cy="158466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7FC6C69-8380-C445-9357-2FF5A6238FB6}"/>
              </a:ext>
            </a:extLst>
          </p:cNvPr>
          <p:cNvGrpSpPr/>
          <p:nvPr/>
        </p:nvGrpSpPr>
        <p:grpSpPr>
          <a:xfrm>
            <a:off x="6362701" y="960113"/>
            <a:ext cx="210005" cy="184219"/>
            <a:chOff x="5109873" y="2023884"/>
            <a:chExt cx="589320" cy="51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B0517CF-EC63-3742-A3FB-52C48FB7A0C4}"/>
                    </a:ext>
                  </a:extLst>
                </p14:cNvPr>
                <p14:cNvContentPartPr/>
                <p14:nvPr/>
              </p14:nvContentPartPr>
              <p14:xfrm>
                <a:off x="5452122" y="2023884"/>
                <a:ext cx="203760" cy="516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B0517CF-EC63-3742-A3FB-52C48FB7A0C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01686" y="1923112"/>
                  <a:ext cx="303623" cy="7174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86925A6-C8F7-3041-A64B-970FA7260964}"/>
                    </a:ext>
                  </a:extLst>
                </p14:cNvPr>
                <p14:cNvContentPartPr/>
                <p14:nvPr/>
              </p14:nvContentPartPr>
              <p14:xfrm>
                <a:off x="5589282" y="2499084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86925A6-C8F7-3041-A64B-970FA726096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71282" y="246308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1D8B898-1DA4-2241-A68F-75C00B24FD6F}"/>
                    </a:ext>
                  </a:extLst>
                </p14:cNvPr>
                <p14:cNvContentPartPr/>
                <p14:nvPr/>
              </p14:nvContentPartPr>
              <p14:xfrm>
                <a:off x="5423073" y="2447964"/>
                <a:ext cx="3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1D8B898-1DA4-2241-A68F-75C00B24FD6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05073" y="241196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99C56A1-9BAD-9546-B751-00C3DDC38802}"/>
                    </a:ext>
                  </a:extLst>
                </p14:cNvPr>
                <p14:cNvContentPartPr/>
                <p14:nvPr/>
              </p14:nvContentPartPr>
              <p14:xfrm>
                <a:off x="5467353" y="2464884"/>
                <a:ext cx="7200" cy="3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99C56A1-9BAD-9546-B751-00C3DDC3880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422353" y="2365884"/>
                  <a:ext cx="96300" cy="2009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63B9B5C-6394-4D4D-A63E-92A9279F9377}"/>
                    </a:ext>
                  </a:extLst>
                </p14:cNvPr>
                <p14:cNvContentPartPr/>
                <p14:nvPr/>
              </p14:nvContentPartPr>
              <p14:xfrm>
                <a:off x="5569593" y="2499444"/>
                <a:ext cx="36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63B9B5C-6394-4D4D-A63E-92A9279F937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51593" y="246344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EC31FF7-5F37-9347-AA0C-FE3D7BFAFF99}"/>
                    </a:ext>
                  </a:extLst>
                </p14:cNvPr>
                <p14:cNvContentPartPr/>
                <p14:nvPr/>
              </p14:nvContentPartPr>
              <p14:xfrm>
                <a:off x="5698833" y="2464164"/>
                <a:ext cx="3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EC31FF7-5F37-9347-AA0C-FE3D7BFAFF9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80833" y="242816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3BF62FA-04AA-524D-9856-5DA531BA1E30}"/>
                    </a:ext>
                  </a:extLst>
                </p14:cNvPr>
                <p14:cNvContentPartPr/>
                <p14:nvPr/>
              </p14:nvContentPartPr>
              <p14:xfrm>
                <a:off x="5340273" y="2436084"/>
                <a:ext cx="36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3BF62FA-04AA-524D-9856-5DA531BA1E3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322273" y="240008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2683D27-EA6D-D14E-8179-D7BBA2A83832}"/>
                    </a:ext>
                  </a:extLst>
                </p14:cNvPr>
                <p14:cNvContentPartPr/>
                <p14:nvPr/>
              </p14:nvContentPartPr>
              <p14:xfrm>
                <a:off x="5317953" y="2431764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2683D27-EA6D-D14E-8179-D7BBA2A8383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99953" y="239576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0AD5519-333D-5848-8061-948F31F5EE9C}"/>
                    </a:ext>
                  </a:extLst>
                </p14:cNvPr>
                <p14:cNvContentPartPr/>
                <p14:nvPr/>
              </p14:nvContentPartPr>
              <p14:xfrm>
                <a:off x="5109873" y="2068164"/>
                <a:ext cx="181440" cy="426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0AD5519-333D-5848-8061-948F31F5EE9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059473" y="1967398"/>
                  <a:ext cx="281232" cy="62676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51355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11430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Species Discussions often Focus on Differences rather than Conditions (States)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17028"/>
            <a:ext cx="8686800" cy="12409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Multiple differences listed for Anterolateral Inframarginal Plates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0D8BA-48F6-904F-8966-138B4F9A4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782"/>
          <a:stretch/>
        </p:blipFill>
        <p:spPr>
          <a:xfrm>
            <a:off x="2673968" y="1121229"/>
            <a:ext cx="4297680" cy="431074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1DD535-B85D-F644-B261-E73DC6FB5F8A}"/>
              </a:ext>
            </a:extLst>
          </p:cNvPr>
          <p:cNvSpPr/>
          <p:nvPr/>
        </p:nvSpPr>
        <p:spPr>
          <a:xfrm>
            <a:off x="2481292" y="1240500"/>
            <a:ext cx="2172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Franklin Gothic Medium" charset="0"/>
                <a:ea typeface="Franklin Gothic Medium" charset="0"/>
                <a:cs typeface="Franklin Gothic Medium" charset="0"/>
              </a:rPr>
              <a:t>C. </a:t>
            </a:r>
            <a:r>
              <a:rPr lang="en-US" i="1" dirty="0" err="1">
                <a:latin typeface="Franklin Gothic Medium" charset="0"/>
                <a:ea typeface="Franklin Gothic Medium" charset="0"/>
                <a:cs typeface="Franklin Gothic Medium" charset="0"/>
              </a:rPr>
              <a:t>colodon</a:t>
            </a:r>
            <a:endParaRPr lang="en-US" i="1" dirty="0"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B44803-39F8-E04B-BB83-DB6DB32EE15D}"/>
              </a:ext>
            </a:extLst>
          </p:cNvPr>
          <p:cNvSpPr/>
          <p:nvPr/>
        </p:nvSpPr>
        <p:spPr>
          <a:xfrm>
            <a:off x="4620986" y="1240500"/>
            <a:ext cx="2172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Franklin Gothic Medium" charset="0"/>
                <a:ea typeface="Franklin Gothic Medium" charset="0"/>
                <a:cs typeface="Franklin Gothic Medium" charset="0"/>
              </a:rPr>
              <a:t>C. </a:t>
            </a:r>
            <a:r>
              <a:rPr lang="en-US" i="1" dirty="0" err="1">
                <a:latin typeface="Franklin Gothic Medium" charset="0"/>
                <a:ea typeface="Franklin Gothic Medium" charset="0"/>
                <a:cs typeface="Franklin Gothic Medium" charset="0"/>
              </a:rPr>
              <a:t>utahensis</a:t>
            </a:r>
            <a:endParaRPr lang="en-US" i="1" dirty="0"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82B54B-A383-B744-96E4-462F8EBF2331}"/>
              </a:ext>
            </a:extLst>
          </p:cNvPr>
          <p:cNvSpPr/>
          <p:nvPr/>
        </p:nvSpPr>
        <p:spPr>
          <a:xfrm>
            <a:off x="7409153" y="3263987"/>
            <a:ext cx="13801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From </a:t>
            </a:r>
            <a:r>
              <a:rPr lang="en-US" sz="1400" dirty="0" err="1">
                <a:latin typeface="Franklin Gothic Medium" charset="0"/>
                <a:ea typeface="Franklin Gothic Medium" charset="0"/>
                <a:cs typeface="Franklin Gothic Medium" charset="0"/>
              </a:rPr>
              <a:t>Ubaghs</a:t>
            </a:r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 &amp; Robison 1988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C85D549-4ED2-6747-8582-BE791CECFDF8}"/>
              </a:ext>
            </a:extLst>
          </p:cNvPr>
          <p:cNvGrpSpPr>
            <a:grpSpLocks noChangeAspect="1"/>
          </p:cNvGrpSpPr>
          <p:nvPr/>
        </p:nvGrpSpPr>
        <p:grpSpPr>
          <a:xfrm>
            <a:off x="7345002" y="1370094"/>
            <a:ext cx="1353312" cy="1829811"/>
            <a:chOff x="4142374" y="1623099"/>
            <a:chExt cx="2493318" cy="337121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E3E7317-679E-6648-B128-6701E5E922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915" t="9635" r="43301" b="20232"/>
            <a:stretch/>
          </p:blipFill>
          <p:spPr>
            <a:xfrm>
              <a:off x="4287795" y="1657987"/>
              <a:ext cx="2174790" cy="3336324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470D827-E6BD-7B40-972E-B7CA554DBE86}"/>
                </a:ext>
              </a:extLst>
            </p:cNvPr>
            <p:cNvGrpSpPr/>
            <p:nvPr/>
          </p:nvGrpSpPr>
          <p:grpSpPr>
            <a:xfrm>
              <a:off x="4443038" y="1982269"/>
              <a:ext cx="704160" cy="1442160"/>
              <a:chOff x="4443038" y="1982269"/>
              <a:chExt cx="704160" cy="1442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AD838860-5D07-A04A-B333-A8A37812B2DA}"/>
                      </a:ext>
                    </a:extLst>
                  </p14:cNvPr>
                  <p14:cNvContentPartPr/>
                  <p14:nvPr/>
                </p14:nvContentPartPr>
                <p14:xfrm>
                  <a:off x="4584158" y="1982269"/>
                  <a:ext cx="563040" cy="1019520"/>
                </p14:xfrm>
              </p:contentPart>
            </mc:Choice>
            <mc:Fallback xmlns="">
              <p:pic>
                <p:nvPicPr>
                  <p:cNvPr id="4" name="Ink 3">
                    <a:extLst>
                      <a:ext uri="{FF2B5EF4-FFF2-40B4-BE49-F238E27FC236}">
                        <a16:creationId xmlns:a16="http://schemas.microsoft.com/office/drawing/2014/main" id="{8547B7EB-9DBC-DD4C-98AD-369B9D75BD16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566518" y="1946629"/>
                    <a:ext cx="598680" cy="1091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685D2FC3-8E0D-134E-8F1E-B7CA84E245C4}"/>
                      </a:ext>
                    </a:extLst>
                  </p14:cNvPr>
                  <p14:cNvContentPartPr/>
                  <p14:nvPr/>
                </p14:nvContentPartPr>
                <p14:xfrm>
                  <a:off x="4443038" y="2238589"/>
                  <a:ext cx="593640" cy="1185840"/>
                </p14:xfrm>
              </p:contentPart>
            </mc:Choice>
            <mc:Fallback xmlns="">
              <p:pic>
                <p:nvPicPr>
                  <p:cNvPr id="5" name="Ink 4">
                    <a:extLst>
                      <a:ext uri="{FF2B5EF4-FFF2-40B4-BE49-F238E27FC236}">
                        <a16:creationId xmlns:a16="http://schemas.microsoft.com/office/drawing/2014/main" id="{05DF1FEE-D1B9-F34B-9DB9-99E1F9A8B724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425038" y="2202589"/>
                    <a:ext cx="629280" cy="125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A8C0A47E-F88E-0942-ADD5-BAA64F08E00A}"/>
                      </a:ext>
                    </a:extLst>
                  </p14:cNvPr>
                  <p14:cNvContentPartPr/>
                  <p14:nvPr/>
                </p14:nvContentPartPr>
                <p14:xfrm>
                  <a:off x="4953518" y="2286829"/>
                  <a:ext cx="33480" cy="10260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93C87C1C-3924-BD47-A62F-6F9071E37A09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935878" y="2250829"/>
                    <a:ext cx="6912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181D62AE-5F0D-F346-A468-A075672280D5}"/>
                      </a:ext>
                    </a:extLst>
                  </p14:cNvPr>
                  <p14:cNvContentPartPr/>
                  <p14:nvPr/>
                </p14:nvContentPartPr>
                <p14:xfrm>
                  <a:off x="4559318" y="2531629"/>
                  <a:ext cx="131400" cy="21528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6D2E9CC6-F49C-9442-8D19-0656AD3AB86F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4541678" y="2495989"/>
                    <a:ext cx="167040" cy="28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BF50B010-7D6C-A345-AB19-67B7B31BE172}"/>
                      </a:ext>
                    </a:extLst>
                  </p14:cNvPr>
                  <p14:cNvContentPartPr/>
                  <p14:nvPr/>
                </p14:nvContentPartPr>
                <p14:xfrm>
                  <a:off x="4553918" y="3326149"/>
                  <a:ext cx="46080" cy="4428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42DE4C75-2D2F-A44D-94F0-B34D3C0C9D16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4535918" y="3290149"/>
                    <a:ext cx="81720" cy="11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4F6E49ED-2CBB-CC44-B1A2-3C79C38AE946}"/>
                      </a:ext>
                    </a:extLst>
                  </p14:cNvPr>
                  <p14:cNvContentPartPr/>
                  <p14:nvPr/>
                </p14:nvContentPartPr>
                <p14:xfrm>
                  <a:off x="4445558" y="2997469"/>
                  <a:ext cx="60120" cy="30420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A4EED9D9-8A7A-264F-9F4A-F5C882D3F117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4427918" y="2961469"/>
                    <a:ext cx="95760" cy="3758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49E87CC-8A5C-3149-8B85-372E8DAB2EF4}"/>
                    </a:ext>
                  </a:extLst>
                </p14:cNvPr>
                <p14:cNvContentPartPr/>
                <p14:nvPr/>
              </p14:nvContentPartPr>
              <p14:xfrm>
                <a:off x="4142374" y="4543492"/>
                <a:ext cx="475200" cy="360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49E87CC-8A5C-3149-8B85-372E8DAB2EF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09236" y="4510310"/>
                  <a:ext cx="540813" cy="4260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19FE5C4-BD72-874C-95A7-9EA135DD6554}"/>
                    </a:ext>
                  </a:extLst>
                </p14:cNvPr>
                <p14:cNvContentPartPr/>
                <p14:nvPr/>
              </p14:nvContentPartPr>
              <p14:xfrm>
                <a:off x="4336732" y="1666659"/>
                <a:ext cx="446040" cy="316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19FE5C4-BD72-874C-95A7-9EA135DD655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303594" y="1633659"/>
                  <a:ext cx="511654" cy="970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DAD1C38-7795-A444-AC35-7D731A26E880}"/>
                    </a:ext>
                  </a:extLst>
                </p14:cNvPr>
                <p14:cNvContentPartPr/>
                <p14:nvPr/>
              </p14:nvContentPartPr>
              <p14:xfrm>
                <a:off x="6208732" y="1623099"/>
                <a:ext cx="316800" cy="2199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DAD1C38-7795-A444-AC35-7D731A26E88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75594" y="1589972"/>
                  <a:ext cx="382413" cy="2855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FA85C7B-6466-184B-BE26-FB9B5290AD37}"/>
                    </a:ext>
                  </a:extLst>
                </p14:cNvPr>
                <p14:cNvContentPartPr/>
                <p14:nvPr/>
              </p14:nvContentPartPr>
              <p14:xfrm>
                <a:off x="6344812" y="2784459"/>
                <a:ext cx="163080" cy="1202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FA85C7B-6466-184B-BE26-FB9B5290AD3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311666" y="2751426"/>
                  <a:ext cx="228710" cy="1856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A126EA0-188E-2E44-9D29-ABAA220D1E40}"/>
                    </a:ext>
                  </a:extLst>
                </p14:cNvPr>
                <p14:cNvContentPartPr/>
                <p14:nvPr/>
              </p14:nvContentPartPr>
              <p14:xfrm>
                <a:off x="4414132" y="4668699"/>
                <a:ext cx="74880" cy="1065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A126EA0-188E-2E44-9D29-ABAA220D1E4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47867" y="4602513"/>
                  <a:ext cx="206748" cy="238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460989E-10E6-4344-B0C9-AFD64F032BC0}"/>
                    </a:ext>
                  </a:extLst>
                </p14:cNvPr>
                <p14:cNvContentPartPr/>
                <p14:nvPr/>
              </p14:nvContentPartPr>
              <p14:xfrm>
                <a:off x="6336892" y="4570419"/>
                <a:ext cx="219600" cy="2926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460989E-10E6-4344-B0C9-AFD64F032BC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270548" y="4504052"/>
                  <a:ext cx="351625" cy="4247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D42557B-8142-CA45-8ED9-6AD78A4BB195}"/>
                    </a:ext>
                  </a:extLst>
                </p14:cNvPr>
                <p14:cNvContentPartPr/>
                <p14:nvPr/>
              </p14:nvContentPartPr>
              <p14:xfrm>
                <a:off x="6048892" y="4279539"/>
                <a:ext cx="53280" cy="954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D42557B-8142-CA45-8ED9-6AD78A4BB19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983114" y="4213289"/>
                  <a:ext cx="184178" cy="2272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F4112D8-BDD0-B742-9392-AACACEE30417}"/>
                    </a:ext>
                  </a:extLst>
                </p14:cNvPr>
                <p14:cNvContentPartPr/>
                <p14:nvPr/>
              </p14:nvContentPartPr>
              <p14:xfrm>
                <a:off x="4714372" y="4345779"/>
                <a:ext cx="130320" cy="1303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F4112D8-BDD0-B742-9392-AACACEE3041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48220" y="4279289"/>
                  <a:ext cx="261963" cy="2626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070C64F-F0FD-EB44-9F22-18777BB36346}"/>
                    </a:ext>
                  </a:extLst>
                </p14:cNvPr>
                <p14:cNvContentPartPr/>
                <p14:nvPr/>
              </p14:nvContentPartPr>
              <p14:xfrm>
                <a:off x="5848372" y="2511219"/>
                <a:ext cx="299520" cy="1033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070C64F-F0FD-EB44-9F22-18777BB3634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782107" y="2444988"/>
                  <a:ext cx="431388" cy="2351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C94DCC8-D3E2-304C-857A-767AC7EA701A}"/>
                    </a:ext>
                  </a:extLst>
                </p14:cNvPr>
                <p14:cNvContentPartPr/>
                <p14:nvPr/>
              </p14:nvContentPartPr>
              <p14:xfrm>
                <a:off x="6337972" y="2627859"/>
                <a:ext cx="297720" cy="723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C94DCC8-D3E2-304C-857A-767AC7EA701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71665" y="2562735"/>
                  <a:ext cx="429672" cy="2032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03AD8D4-46B5-5C45-A20D-6076B1DF32B2}"/>
                    </a:ext>
                  </a:extLst>
                </p14:cNvPr>
                <p14:cNvContentPartPr/>
                <p14:nvPr/>
              </p14:nvContentPartPr>
              <p14:xfrm>
                <a:off x="6087772" y="1701939"/>
                <a:ext cx="390600" cy="3862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03AD8D4-46B5-5C45-A20D-6076B1DF32B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21456" y="1635568"/>
                  <a:ext cx="522568" cy="5183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95606AC-DE4D-6C4F-BA64-0C94C4384289}"/>
                    </a:ext>
                  </a:extLst>
                </p14:cNvPr>
                <p14:cNvContentPartPr/>
                <p14:nvPr/>
              </p14:nvContentPartPr>
              <p14:xfrm>
                <a:off x="5515012" y="2453619"/>
                <a:ext cx="325080" cy="676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95606AC-DE4D-6C4F-BA64-0C94C438428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81841" y="2420443"/>
                  <a:ext cx="390759" cy="1333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A118FE5-ABD2-2541-9865-7E7D46ED17CF}"/>
                    </a:ext>
                  </a:extLst>
                </p14:cNvPr>
                <p14:cNvContentPartPr/>
                <p14:nvPr/>
              </p14:nvContentPartPr>
              <p14:xfrm>
                <a:off x="4565692" y="4478979"/>
                <a:ext cx="116280" cy="2070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A118FE5-ABD2-2541-9865-7E7D46ED17C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32658" y="4445806"/>
                  <a:ext cx="181688" cy="2726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26A8747-6817-3742-8B90-940D0F5064E7}"/>
                    </a:ext>
                  </a:extLst>
                </p14:cNvPr>
                <p14:cNvContentPartPr/>
                <p14:nvPr/>
              </p14:nvContentPartPr>
              <p14:xfrm>
                <a:off x="4615372" y="4420659"/>
                <a:ext cx="74880" cy="1126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26A8747-6817-3742-8B90-940D0F5064E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598806" y="4404088"/>
                  <a:ext cx="107350" cy="1451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A54A4DC-BBD4-4B43-9BE2-54AF41F577E1}"/>
                    </a:ext>
                  </a:extLst>
                </p14:cNvPr>
                <p14:cNvContentPartPr/>
                <p14:nvPr/>
              </p14:nvContentPartPr>
              <p14:xfrm>
                <a:off x="5954932" y="4144179"/>
                <a:ext cx="80640" cy="1465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A54A4DC-BBD4-4B43-9BE2-54AF41F577E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921883" y="4111030"/>
                  <a:ext cx="146077" cy="2121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AE9AAFA-543D-1B41-B0B7-D7C4E6A80513}"/>
                    </a:ext>
                  </a:extLst>
                </p14:cNvPr>
                <p14:cNvContentPartPr/>
                <p14:nvPr/>
              </p14:nvContentPartPr>
              <p14:xfrm>
                <a:off x="6112252" y="4293219"/>
                <a:ext cx="196560" cy="3114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AE9AAFA-543D-1B41-B0B7-D7C4E6A8051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79823" y="4260091"/>
                  <a:ext cx="262080" cy="3769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4794469-21A8-C544-8CC9-925CABE338C4}"/>
                    </a:ext>
                  </a:extLst>
                </p14:cNvPr>
                <p14:cNvContentPartPr/>
                <p14:nvPr/>
              </p14:nvContentPartPr>
              <p14:xfrm>
                <a:off x="4466332" y="4607859"/>
                <a:ext cx="123120" cy="2804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4794469-21A8-C544-8CC9-925CABE338C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433235" y="4574710"/>
                  <a:ext cx="188652" cy="3460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36E8460-5FE3-5644-B232-D4E3C6EAAB53}"/>
                    </a:ext>
                  </a:extLst>
                </p14:cNvPr>
                <p14:cNvContentPartPr/>
                <p14:nvPr/>
              </p14:nvContentPartPr>
              <p14:xfrm>
                <a:off x="6194692" y="4459539"/>
                <a:ext cx="9360" cy="1119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36E8460-5FE3-5644-B232-D4E3C6EAAB5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177978" y="4442977"/>
                  <a:ext cx="42120" cy="1444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4C09978-1B4C-FB47-A4BA-631900FF9A3C}"/>
                    </a:ext>
                  </a:extLst>
                </p14:cNvPr>
                <p14:cNvContentPartPr/>
                <p14:nvPr/>
              </p14:nvContentPartPr>
              <p14:xfrm>
                <a:off x="5792572" y="3933579"/>
                <a:ext cx="21960" cy="903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4C09978-1B4C-FB47-A4BA-631900FF9A3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776425" y="3917750"/>
                  <a:ext cx="53608" cy="1226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D990E3B-A9EF-4E4F-86E6-8FFAE2F5BDDE}"/>
                    </a:ext>
                  </a:extLst>
                </p14:cNvPr>
                <p14:cNvContentPartPr/>
                <p14:nvPr/>
              </p14:nvContentPartPr>
              <p14:xfrm>
                <a:off x="5724172" y="3867339"/>
                <a:ext cx="75960" cy="781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D990E3B-A9EF-4E4F-86E6-8FFAE2F5BDD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707659" y="3850788"/>
                  <a:ext cx="108326" cy="11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9E205FA-6078-BD41-B1A6-718512E387EF}"/>
                    </a:ext>
                  </a:extLst>
                </p14:cNvPr>
                <p14:cNvContentPartPr/>
                <p14:nvPr/>
              </p14:nvContentPartPr>
              <p14:xfrm>
                <a:off x="5854492" y="4003779"/>
                <a:ext cx="87480" cy="1576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9E205FA-6078-BD41-B1A6-718512E387E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37924" y="3987216"/>
                  <a:ext cx="119954" cy="1901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C6610BE-F37E-3A42-8983-E9D9F4F7E325}"/>
                    </a:ext>
                  </a:extLst>
                </p14:cNvPr>
                <p14:cNvContentPartPr/>
                <p14:nvPr/>
              </p14:nvContentPartPr>
              <p14:xfrm>
                <a:off x="5678092" y="3782019"/>
                <a:ext cx="9720" cy="558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C6610BE-F37E-3A42-8983-E9D9F4F7E32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61892" y="3765607"/>
                  <a:ext cx="41472" cy="879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4C6A234-64C2-1248-AF2D-BC7E100D0878}"/>
                    </a:ext>
                  </a:extLst>
                </p14:cNvPr>
                <p14:cNvContentPartPr/>
                <p14:nvPr/>
              </p14:nvContentPartPr>
              <p14:xfrm>
                <a:off x="6106852" y="2593659"/>
                <a:ext cx="206640" cy="640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4C6A234-64C2-1248-AF2D-BC7E100D087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90294" y="2577144"/>
                  <a:ext cx="239093" cy="964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560A3A9-AE05-0E45-A3C6-CCD444FE6C73}"/>
                    </a:ext>
                  </a:extLst>
                </p14:cNvPr>
                <p14:cNvContentPartPr/>
                <p14:nvPr/>
              </p14:nvContentPartPr>
              <p14:xfrm>
                <a:off x="6216652" y="2578899"/>
                <a:ext cx="41400" cy="939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560A3A9-AE05-0E45-A3C6-CCD444FE6C7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200223" y="2562357"/>
                  <a:ext cx="73600" cy="126383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57753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11430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Species Discussions often Focus on Differences rather than Conditions (States)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17028"/>
            <a:ext cx="8686800" cy="12409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Shape &amp; Lengths of Anterior Processes.</a:t>
            </a:r>
          </a:p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    Note: Be careful with </a:t>
            </a:r>
            <a:r>
              <a:rPr lang="en-US" sz="3200" i="1" dirty="0">
                <a:latin typeface="Franklin Gothic Medium" charset="0"/>
                <a:ea typeface="Franklin Gothic Medium" charset="0"/>
                <a:cs typeface="Franklin Gothic Medium" charset="0"/>
              </a:rPr>
              <a:t>relative</a:t>
            </a: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 conditions!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0D8BA-48F6-904F-8966-138B4F9A4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46" r="47427" b="23782"/>
          <a:stretch/>
        </p:blipFill>
        <p:spPr>
          <a:xfrm>
            <a:off x="2967889" y="2140131"/>
            <a:ext cx="1484321" cy="329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1DD535-B85D-F644-B261-E73DC6FB5F8A}"/>
              </a:ext>
            </a:extLst>
          </p:cNvPr>
          <p:cNvSpPr/>
          <p:nvPr/>
        </p:nvSpPr>
        <p:spPr>
          <a:xfrm>
            <a:off x="2481292" y="1240500"/>
            <a:ext cx="2172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Franklin Gothic Medium" charset="0"/>
                <a:ea typeface="Franklin Gothic Medium" charset="0"/>
                <a:cs typeface="Franklin Gothic Medium" charset="0"/>
              </a:rPr>
              <a:t>C. </a:t>
            </a:r>
            <a:r>
              <a:rPr lang="en-US" i="1" dirty="0" err="1">
                <a:latin typeface="Franklin Gothic Medium" charset="0"/>
                <a:ea typeface="Franklin Gothic Medium" charset="0"/>
                <a:cs typeface="Franklin Gothic Medium" charset="0"/>
              </a:rPr>
              <a:t>colodon</a:t>
            </a:r>
            <a:endParaRPr lang="en-US" i="1" dirty="0"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E1B19F-1476-504E-97B0-02A2D5F593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73" b="23782"/>
          <a:stretch/>
        </p:blipFill>
        <p:spPr>
          <a:xfrm>
            <a:off x="4933406" y="1121229"/>
            <a:ext cx="2038242" cy="43107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8B44803-39F8-E04B-BB83-DB6DB32EE15D}"/>
              </a:ext>
            </a:extLst>
          </p:cNvPr>
          <p:cNvSpPr/>
          <p:nvPr/>
        </p:nvSpPr>
        <p:spPr>
          <a:xfrm>
            <a:off x="4620986" y="1240500"/>
            <a:ext cx="2172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Franklin Gothic Medium" charset="0"/>
                <a:ea typeface="Franklin Gothic Medium" charset="0"/>
                <a:cs typeface="Franklin Gothic Medium" charset="0"/>
              </a:rPr>
              <a:t>C. </a:t>
            </a:r>
            <a:r>
              <a:rPr lang="en-US" i="1" dirty="0" err="1">
                <a:latin typeface="Franklin Gothic Medium" charset="0"/>
                <a:ea typeface="Franklin Gothic Medium" charset="0"/>
                <a:cs typeface="Franklin Gothic Medium" charset="0"/>
              </a:rPr>
              <a:t>utahensis</a:t>
            </a:r>
            <a:endParaRPr lang="en-US" i="1" dirty="0"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E4830C-CA30-7244-9258-4CABCC79A1D5}"/>
              </a:ext>
            </a:extLst>
          </p:cNvPr>
          <p:cNvSpPr/>
          <p:nvPr/>
        </p:nvSpPr>
        <p:spPr>
          <a:xfrm>
            <a:off x="3989614" y="1661543"/>
            <a:ext cx="217235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dirty="0">
                <a:latin typeface="Franklin Gothic Medium" charset="0"/>
                <a:ea typeface="Franklin Gothic Medium" charset="0"/>
                <a:cs typeface="Franklin Gothic Medium" charset="0"/>
              </a:rPr>
              <a:t>Anterior Process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316-7FEA-594D-AB90-9E4A242B8D99}"/>
              </a:ext>
            </a:extLst>
          </p:cNvPr>
          <p:cNvCxnSpPr>
            <a:cxnSpLocks/>
          </p:cNvCxnSpPr>
          <p:nvPr/>
        </p:nvCxnSpPr>
        <p:spPr>
          <a:xfrm>
            <a:off x="5236029" y="2077041"/>
            <a:ext cx="864216" cy="306459"/>
          </a:xfrm>
          <a:prstGeom prst="line">
            <a:avLst/>
          </a:prstGeom>
          <a:ln w="762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F142E1-BF65-AC44-9649-C29CD7237367}"/>
              </a:ext>
            </a:extLst>
          </p:cNvPr>
          <p:cNvCxnSpPr>
            <a:cxnSpLocks/>
          </p:cNvCxnSpPr>
          <p:nvPr/>
        </p:nvCxnSpPr>
        <p:spPr>
          <a:xfrm flipH="1">
            <a:off x="4361418" y="2077041"/>
            <a:ext cx="571988" cy="654419"/>
          </a:xfrm>
          <a:prstGeom prst="line">
            <a:avLst/>
          </a:prstGeom>
          <a:ln w="762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46A2CC5-5D6C-D841-8264-02CAC83ECE36}"/>
              </a:ext>
            </a:extLst>
          </p:cNvPr>
          <p:cNvSpPr/>
          <p:nvPr/>
        </p:nvSpPr>
        <p:spPr>
          <a:xfrm>
            <a:off x="7409153" y="3263987"/>
            <a:ext cx="13801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From </a:t>
            </a:r>
            <a:r>
              <a:rPr lang="en-US" sz="1400" dirty="0" err="1">
                <a:latin typeface="Franklin Gothic Medium" charset="0"/>
                <a:ea typeface="Franklin Gothic Medium" charset="0"/>
                <a:cs typeface="Franklin Gothic Medium" charset="0"/>
              </a:rPr>
              <a:t>Ubaghs</a:t>
            </a:r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 &amp; Robison 1988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64CA501-5A2B-CB4E-B2E9-C3B1B8C43F3E}"/>
              </a:ext>
            </a:extLst>
          </p:cNvPr>
          <p:cNvGrpSpPr>
            <a:grpSpLocks noChangeAspect="1"/>
          </p:cNvGrpSpPr>
          <p:nvPr/>
        </p:nvGrpSpPr>
        <p:grpSpPr>
          <a:xfrm>
            <a:off x="7345002" y="1370094"/>
            <a:ext cx="1353312" cy="1829811"/>
            <a:chOff x="4142374" y="1623099"/>
            <a:chExt cx="2493318" cy="337121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CAE0CA0-BA92-DA4B-9F90-0D51FF8C6D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915" t="9635" r="43301" b="20232"/>
            <a:stretch/>
          </p:blipFill>
          <p:spPr>
            <a:xfrm>
              <a:off x="4287795" y="1657987"/>
              <a:ext cx="2174790" cy="3336324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5E2310C-F9ED-CB45-A1B2-63E2BB865D1F}"/>
                </a:ext>
              </a:extLst>
            </p:cNvPr>
            <p:cNvGrpSpPr/>
            <p:nvPr/>
          </p:nvGrpSpPr>
          <p:grpSpPr>
            <a:xfrm>
              <a:off x="4443038" y="1982269"/>
              <a:ext cx="704160" cy="1442160"/>
              <a:chOff x="4443038" y="1982269"/>
              <a:chExt cx="704160" cy="1442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7D3B8EF0-5793-5549-BBE2-A410A89EAC18}"/>
                      </a:ext>
                    </a:extLst>
                  </p14:cNvPr>
                  <p14:cNvContentPartPr/>
                  <p14:nvPr/>
                </p14:nvContentPartPr>
                <p14:xfrm>
                  <a:off x="4584158" y="1982269"/>
                  <a:ext cx="563040" cy="1019520"/>
                </p14:xfrm>
              </p:contentPart>
            </mc:Choice>
            <mc:Fallback xmlns="">
              <p:pic>
                <p:nvPicPr>
                  <p:cNvPr id="4" name="Ink 3">
                    <a:extLst>
                      <a:ext uri="{FF2B5EF4-FFF2-40B4-BE49-F238E27FC236}">
                        <a16:creationId xmlns:a16="http://schemas.microsoft.com/office/drawing/2014/main" id="{8547B7EB-9DBC-DD4C-98AD-369B9D75BD16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566518" y="1946629"/>
                    <a:ext cx="598680" cy="1091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AEA8CC9F-3CEA-F441-96AE-CC274AC754EF}"/>
                      </a:ext>
                    </a:extLst>
                  </p14:cNvPr>
                  <p14:cNvContentPartPr/>
                  <p14:nvPr/>
                </p14:nvContentPartPr>
                <p14:xfrm>
                  <a:off x="4443038" y="2238589"/>
                  <a:ext cx="593640" cy="1185840"/>
                </p14:xfrm>
              </p:contentPart>
            </mc:Choice>
            <mc:Fallback xmlns="">
              <p:pic>
                <p:nvPicPr>
                  <p:cNvPr id="5" name="Ink 4">
                    <a:extLst>
                      <a:ext uri="{FF2B5EF4-FFF2-40B4-BE49-F238E27FC236}">
                        <a16:creationId xmlns:a16="http://schemas.microsoft.com/office/drawing/2014/main" id="{05DF1FEE-D1B9-F34B-9DB9-99E1F9A8B724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425038" y="2202589"/>
                    <a:ext cx="629280" cy="125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7E5E0995-7F3D-2142-909A-7243DE6CCC85}"/>
                      </a:ext>
                    </a:extLst>
                  </p14:cNvPr>
                  <p14:cNvContentPartPr/>
                  <p14:nvPr/>
                </p14:nvContentPartPr>
                <p14:xfrm>
                  <a:off x="4953518" y="2286829"/>
                  <a:ext cx="33480" cy="10260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93C87C1C-3924-BD47-A62F-6F9071E37A09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935878" y="2250829"/>
                    <a:ext cx="6912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F12D6FBD-273F-AA43-AF69-C3AADD7D20B4}"/>
                      </a:ext>
                    </a:extLst>
                  </p14:cNvPr>
                  <p14:cNvContentPartPr/>
                  <p14:nvPr/>
                </p14:nvContentPartPr>
                <p14:xfrm>
                  <a:off x="4559318" y="2531629"/>
                  <a:ext cx="131400" cy="21528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6D2E9CC6-F49C-9442-8D19-0656AD3AB86F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4541678" y="2495989"/>
                    <a:ext cx="167040" cy="28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DB594396-9080-7847-AF8B-A4F1DCA2380E}"/>
                      </a:ext>
                    </a:extLst>
                  </p14:cNvPr>
                  <p14:cNvContentPartPr/>
                  <p14:nvPr/>
                </p14:nvContentPartPr>
                <p14:xfrm>
                  <a:off x="4553918" y="3326149"/>
                  <a:ext cx="46080" cy="4428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42DE4C75-2D2F-A44D-94F0-B34D3C0C9D16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4535918" y="3290149"/>
                    <a:ext cx="81720" cy="11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21BE02E7-52BC-C140-8414-10FF4934E6FA}"/>
                      </a:ext>
                    </a:extLst>
                  </p14:cNvPr>
                  <p14:cNvContentPartPr/>
                  <p14:nvPr/>
                </p14:nvContentPartPr>
                <p14:xfrm>
                  <a:off x="4445558" y="2997469"/>
                  <a:ext cx="60120" cy="30420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A4EED9D9-8A7A-264F-9F4A-F5C882D3F117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4427918" y="2961469"/>
                    <a:ext cx="95760" cy="3758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1DF0977-595F-C84D-B6B5-936DC8324C03}"/>
                    </a:ext>
                  </a:extLst>
                </p14:cNvPr>
                <p14:cNvContentPartPr/>
                <p14:nvPr/>
              </p14:nvContentPartPr>
              <p14:xfrm>
                <a:off x="4142374" y="4543492"/>
                <a:ext cx="475200" cy="360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1DF0977-595F-C84D-B6B5-936DC8324C0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09236" y="4510310"/>
                  <a:ext cx="540813" cy="4260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37EB741-D56F-8143-BA14-1E44B5DEB1B7}"/>
                    </a:ext>
                  </a:extLst>
                </p14:cNvPr>
                <p14:cNvContentPartPr/>
                <p14:nvPr/>
              </p14:nvContentPartPr>
              <p14:xfrm>
                <a:off x="4336732" y="1666659"/>
                <a:ext cx="446040" cy="316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37EB741-D56F-8143-BA14-1E44B5DEB1B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303594" y="1633659"/>
                  <a:ext cx="511654" cy="970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8D70456-92B5-2942-9E1C-4563DDB62250}"/>
                    </a:ext>
                  </a:extLst>
                </p14:cNvPr>
                <p14:cNvContentPartPr/>
                <p14:nvPr/>
              </p14:nvContentPartPr>
              <p14:xfrm>
                <a:off x="6208732" y="1623099"/>
                <a:ext cx="316800" cy="2199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8D70456-92B5-2942-9E1C-4563DDB6225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75594" y="1589972"/>
                  <a:ext cx="382413" cy="2855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03DF37F-71E4-C04D-90EB-CB30E6E5B16D}"/>
                    </a:ext>
                  </a:extLst>
                </p14:cNvPr>
                <p14:cNvContentPartPr/>
                <p14:nvPr/>
              </p14:nvContentPartPr>
              <p14:xfrm>
                <a:off x="6344812" y="2784459"/>
                <a:ext cx="163080" cy="1202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03DF37F-71E4-C04D-90EB-CB30E6E5B16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311666" y="2751426"/>
                  <a:ext cx="228710" cy="1856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D7145BC-9929-8742-B89E-C527AA2E9001}"/>
                    </a:ext>
                  </a:extLst>
                </p14:cNvPr>
                <p14:cNvContentPartPr/>
                <p14:nvPr/>
              </p14:nvContentPartPr>
              <p14:xfrm>
                <a:off x="4414132" y="4668699"/>
                <a:ext cx="74880" cy="1065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D7145BC-9929-8742-B89E-C527AA2E900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47867" y="4602513"/>
                  <a:ext cx="206748" cy="238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3C07A8A-0557-CD4E-9A48-A43ACC7FAFA1}"/>
                    </a:ext>
                  </a:extLst>
                </p14:cNvPr>
                <p14:cNvContentPartPr/>
                <p14:nvPr/>
              </p14:nvContentPartPr>
              <p14:xfrm>
                <a:off x="6336892" y="4570419"/>
                <a:ext cx="219600" cy="2926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3C07A8A-0557-CD4E-9A48-A43ACC7FAFA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270548" y="4504052"/>
                  <a:ext cx="351625" cy="4247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E1327D0-66EC-0D4D-B665-E15AAA3CE767}"/>
                    </a:ext>
                  </a:extLst>
                </p14:cNvPr>
                <p14:cNvContentPartPr/>
                <p14:nvPr/>
              </p14:nvContentPartPr>
              <p14:xfrm>
                <a:off x="6048892" y="4279539"/>
                <a:ext cx="53280" cy="954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E1327D0-66EC-0D4D-B665-E15AAA3CE76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983114" y="4213289"/>
                  <a:ext cx="184178" cy="2272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8730527-AAAA-7E4C-919E-7C10F583D97C}"/>
                    </a:ext>
                  </a:extLst>
                </p14:cNvPr>
                <p14:cNvContentPartPr/>
                <p14:nvPr/>
              </p14:nvContentPartPr>
              <p14:xfrm>
                <a:off x="4714372" y="4345779"/>
                <a:ext cx="130320" cy="1303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8730527-AAAA-7E4C-919E-7C10F583D97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48220" y="4279289"/>
                  <a:ext cx="261963" cy="2626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BFBED52-2A18-3443-9DC9-7A6B437A396B}"/>
                    </a:ext>
                  </a:extLst>
                </p14:cNvPr>
                <p14:cNvContentPartPr/>
                <p14:nvPr/>
              </p14:nvContentPartPr>
              <p14:xfrm>
                <a:off x="5848372" y="2511219"/>
                <a:ext cx="299520" cy="1033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BFBED52-2A18-3443-9DC9-7A6B437A396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782107" y="2444988"/>
                  <a:ext cx="431388" cy="2351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2A8E535-6F13-3249-BAB1-B52D90BB0ED5}"/>
                    </a:ext>
                  </a:extLst>
                </p14:cNvPr>
                <p14:cNvContentPartPr/>
                <p14:nvPr/>
              </p14:nvContentPartPr>
              <p14:xfrm>
                <a:off x="6337972" y="2627859"/>
                <a:ext cx="297720" cy="723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2A8E535-6F13-3249-BAB1-B52D90BB0ED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71665" y="2562735"/>
                  <a:ext cx="429672" cy="2032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497D262-49BA-B647-AE07-96F5FCE5B2F2}"/>
                    </a:ext>
                  </a:extLst>
                </p14:cNvPr>
                <p14:cNvContentPartPr/>
                <p14:nvPr/>
              </p14:nvContentPartPr>
              <p14:xfrm>
                <a:off x="6087772" y="1701939"/>
                <a:ext cx="390600" cy="3862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497D262-49BA-B647-AE07-96F5FCE5B2F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21456" y="1635568"/>
                  <a:ext cx="522568" cy="5183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36EE0FC-5B2A-6C46-BE18-87571B0E48D8}"/>
                    </a:ext>
                  </a:extLst>
                </p14:cNvPr>
                <p14:cNvContentPartPr/>
                <p14:nvPr/>
              </p14:nvContentPartPr>
              <p14:xfrm>
                <a:off x="5515012" y="2453619"/>
                <a:ext cx="325080" cy="676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36EE0FC-5B2A-6C46-BE18-87571B0E48D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81841" y="2420443"/>
                  <a:ext cx="390759" cy="1333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66B6950-CAA4-2549-B272-455B7B363971}"/>
                    </a:ext>
                  </a:extLst>
                </p14:cNvPr>
                <p14:cNvContentPartPr/>
                <p14:nvPr/>
              </p14:nvContentPartPr>
              <p14:xfrm>
                <a:off x="4565692" y="4478979"/>
                <a:ext cx="116280" cy="2070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66B6950-CAA4-2549-B272-455B7B36397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32658" y="4445806"/>
                  <a:ext cx="181688" cy="2726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AE32292-2849-CC43-88BE-B279405FEBD5}"/>
                    </a:ext>
                  </a:extLst>
                </p14:cNvPr>
                <p14:cNvContentPartPr/>
                <p14:nvPr/>
              </p14:nvContentPartPr>
              <p14:xfrm>
                <a:off x="4615372" y="4420659"/>
                <a:ext cx="74880" cy="1126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AE32292-2849-CC43-88BE-B279405FEBD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598806" y="4404088"/>
                  <a:ext cx="107350" cy="1451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7B26595-7D61-5E4A-9D50-D2EEE71A49EA}"/>
                    </a:ext>
                  </a:extLst>
                </p14:cNvPr>
                <p14:cNvContentPartPr/>
                <p14:nvPr/>
              </p14:nvContentPartPr>
              <p14:xfrm>
                <a:off x="5954932" y="4144179"/>
                <a:ext cx="80640" cy="1465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7B26595-7D61-5E4A-9D50-D2EEE71A49E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921883" y="4111030"/>
                  <a:ext cx="146077" cy="2121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84C1EE6-31EE-814C-AA4B-234AE039DA66}"/>
                    </a:ext>
                  </a:extLst>
                </p14:cNvPr>
                <p14:cNvContentPartPr/>
                <p14:nvPr/>
              </p14:nvContentPartPr>
              <p14:xfrm>
                <a:off x="6112252" y="4293219"/>
                <a:ext cx="196560" cy="3114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84C1EE6-31EE-814C-AA4B-234AE039DA6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79823" y="4260091"/>
                  <a:ext cx="262080" cy="3769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EEDA08C-32DF-DF40-8D2C-24BC557B155C}"/>
                    </a:ext>
                  </a:extLst>
                </p14:cNvPr>
                <p14:cNvContentPartPr/>
                <p14:nvPr/>
              </p14:nvContentPartPr>
              <p14:xfrm>
                <a:off x="4466332" y="4607859"/>
                <a:ext cx="123120" cy="2804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EEDA08C-32DF-DF40-8D2C-24BC557B155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433235" y="4574710"/>
                  <a:ext cx="188652" cy="3460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1892C4E-6F55-A544-8C55-8B0C00B465D4}"/>
                    </a:ext>
                  </a:extLst>
                </p14:cNvPr>
                <p14:cNvContentPartPr/>
                <p14:nvPr/>
              </p14:nvContentPartPr>
              <p14:xfrm>
                <a:off x="6194692" y="4459539"/>
                <a:ext cx="9360" cy="1119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1892C4E-6F55-A544-8C55-8B0C00B465D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177978" y="4442977"/>
                  <a:ext cx="42120" cy="1444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1540DDD-346B-8449-81EF-F0C587BA1A6D}"/>
                    </a:ext>
                  </a:extLst>
                </p14:cNvPr>
                <p14:cNvContentPartPr/>
                <p14:nvPr/>
              </p14:nvContentPartPr>
              <p14:xfrm>
                <a:off x="5792572" y="3933579"/>
                <a:ext cx="21960" cy="90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1540DDD-346B-8449-81EF-F0C587BA1A6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776425" y="3917750"/>
                  <a:ext cx="53608" cy="1226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C390099-71C0-D842-A3A1-E0E03803A43E}"/>
                    </a:ext>
                  </a:extLst>
                </p14:cNvPr>
                <p14:cNvContentPartPr/>
                <p14:nvPr/>
              </p14:nvContentPartPr>
              <p14:xfrm>
                <a:off x="5724172" y="3867339"/>
                <a:ext cx="75960" cy="781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C390099-71C0-D842-A3A1-E0E03803A43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707659" y="3850788"/>
                  <a:ext cx="108326" cy="11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E4F6256-C627-5643-9CC8-2579BB5BA75B}"/>
                    </a:ext>
                  </a:extLst>
                </p14:cNvPr>
                <p14:cNvContentPartPr/>
                <p14:nvPr/>
              </p14:nvContentPartPr>
              <p14:xfrm>
                <a:off x="5854492" y="4003779"/>
                <a:ext cx="87480" cy="1576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E4F6256-C627-5643-9CC8-2579BB5BA75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37924" y="3987216"/>
                  <a:ext cx="119954" cy="1901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CC18C6C-C050-4E4B-8BAD-0D2F708D6ED3}"/>
                    </a:ext>
                  </a:extLst>
                </p14:cNvPr>
                <p14:cNvContentPartPr/>
                <p14:nvPr/>
              </p14:nvContentPartPr>
              <p14:xfrm>
                <a:off x="5678092" y="3782019"/>
                <a:ext cx="9720" cy="558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CC18C6C-C050-4E4B-8BAD-0D2F708D6ED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61892" y="3765607"/>
                  <a:ext cx="41472" cy="879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744A77C-53C5-F949-B1A1-967C1DB40227}"/>
                    </a:ext>
                  </a:extLst>
                </p14:cNvPr>
                <p14:cNvContentPartPr/>
                <p14:nvPr/>
              </p14:nvContentPartPr>
              <p14:xfrm>
                <a:off x="6106852" y="2593659"/>
                <a:ext cx="206640" cy="640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744A77C-53C5-F949-B1A1-967C1DB4022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90294" y="2577144"/>
                  <a:ext cx="239093" cy="964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DB1D30F-B46A-C84A-9077-C49B00513A0B}"/>
                    </a:ext>
                  </a:extLst>
                </p14:cNvPr>
                <p14:cNvContentPartPr/>
                <p14:nvPr/>
              </p14:nvContentPartPr>
              <p14:xfrm>
                <a:off x="6216652" y="2578899"/>
                <a:ext cx="41400" cy="939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DB1D30F-B46A-C84A-9077-C49B00513A0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200223" y="2562357"/>
                  <a:ext cx="73600" cy="126383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2B16CD51-D83C-DB46-8A1E-E41A0166DA6C}"/>
              </a:ext>
            </a:extLst>
          </p:cNvPr>
          <p:cNvPicPr>
            <a:picLocks noChangeAspect="1"/>
          </p:cNvPicPr>
          <p:nvPr/>
        </p:nvPicPr>
        <p:blipFill rotWithShape="1">
          <a:blip r:embed="rId64"/>
          <a:srcRect l="5231" t="72369" r="49893" b="14551"/>
          <a:stretch/>
        </p:blipFill>
        <p:spPr>
          <a:xfrm>
            <a:off x="49262" y="1952301"/>
            <a:ext cx="3253046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93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11430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Species Discussions often Focus on Differences rather than Conditions (States)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17028"/>
            <a:ext cx="8686800" cy="12409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Presence/absence of scalloped spaces on anterior shoulder: really two “ridges”?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0D8BA-48F6-904F-8966-138B4F9A4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46" r="47427" b="23782"/>
          <a:stretch/>
        </p:blipFill>
        <p:spPr>
          <a:xfrm>
            <a:off x="2967889" y="2140131"/>
            <a:ext cx="1484321" cy="329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1DD535-B85D-F644-B261-E73DC6FB5F8A}"/>
              </a:ext>
            </a:extLst>
          </p:cNvPr>
          <p:cNvSpPr/>
          <p:nvPr/>
        </p:nvSpPr>
        <p:spPr>
          <a:xfrm>
            <a:off x="2481292" y="1240500"/>
            <a:ext cx="2172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Franklin Gothic Medium" charset="0"/>
                <a:ea typeface="Franklin Gothic Medium" charset="0"/>
                <a:cs typeface="Franklin Gothic Medium" charset="0"/>
              </a:rPr>
              <a:t>C. </a:t>
            </a:r>
            <a:r>
              <a:rPr lang="en-US" i="1" dirty="0" err="1">
                <a:latin typeface="Franklin Gothic Medium" charset="0"/>
                <a:ea typeface="Franklin Gothic Medium" charset="0"/>
                <a:cs typeface="Franklin Gothic Medium" charset="0"/>
              </a:rPr>
              <a:t>colodon</a:t>
            </a:r>
            <a:endParaRPr lang="en-US" i="1" dirty="0"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E1B19F-1476-504E-97B0-02A2D5F593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73" b="23782"/>
          <a:stretch/>
        </p:blipFill>
        <p:spPr>
          <a:xfrm>
            <a:off x="4933406" y="1121229"/>
            <a:ext cx="2038242" cy="43107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8B44803-39F8-E04B-BB83-DB6DB32EE15D}"/>
              </a:ext>
            </a:extLst>
          </p:cNvPr>
          <p:cNvSpPr/>
          <p:nvPr/>
        </p:nvSpPr>
        <p:spPr>
          <a:xfrm>
            <a:off x="4620986" y="1240500"/>
            <a:ext cx="2172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Franklin Gothic Medium" charset="0"/>
                <a:ea typeface="Franklin Gothic Medium" charset="0"/>
                <a:cs typeface="Franklin Gothic Medium" charset="0"/>
              </a:rPr>
              <a:t>C. </a:t>
            </a:r>
            <a:r>
              <a:rPr lang="en-US" i="1" dirty="0" err="1">
                <a:latin typeface="Franklin Gothic Medium" charset="0"/>
                <a:ea typeface="Franklin Gothic Medium" charset="0"/>
                <a:cs typeface="Franklin Gothic Medium" charset="0"/>
              </a:rPr>
              <a:t>utahensis</a:t>
            </a:r>
            <a:endParaRPr lang="en-US" i="1" dirty="0"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E4830C-CA30-7244-9258-4CABCC79A1D5}"/>
              </a:ext>
            </a:extLst>
          </p:cNvPr>
          <p:cNvSpPr/>
          <p:nvPr/>
        </p:nvSpPr>
        <p:spPr>
          <a:xfrm>
            <a:off x="2183238" y="1661543"/>
            <a:ext cx="222612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dirty="0">
                <a:latin typeface="Franklin Gothic Medium" charset="0"/>
                <a:ea typeface="Franklin Gothic Medium" charset="0"/>
                <a:cs typeface="Franklin Gothic Medium" charset="0"/>
              </a:rPr>
              <a:t>Scalloped Spaces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316-7FEA-594D-AB90-9E4A242B8D99}"/>
              </a:ext>
            </a:extLst>
          </p:cNvPr>
          <p:cNvCxnSpPr>
            <a:cxnSpLocks/>
          </p:cNvCxnSpPr>
          <p:nvPr/>
        </p:nvCxnSpPr>
        <p:spPr>
          <a:xfrm>
            <a:off x="3374570" y="2077041"/>
            <a:ext cx="0" cy="831577"/>
          </a:xfrm>
          <a:prstGeom prst="line">
            <a:avLst/>
          </a:prstGeom>
          <a:ln w="762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8CD30984-F28E-6047-81CC-B1EAA5ED9108}"/>
              </a:ext>
            </a:extLst>
          </p:cNvPr>
          <p:cNvSpPr>
            <a:spLocks/>
          </p:cNvSpPr>
          <p:nvPr/>
        </p:nvSpPr>
        <p:spPr>
          <a:xfrm>
            <a:off x="3022312" y="2982640"/>
            <a:ext cx="274320" cy="274320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168DFF0-655A-1245-9B5D-D3BE5FC23165}"/>
              </a:ext>
            </a:extLst>
          </p:cNvPr>
          <p:cNvSpPr>
            <a:spLocks/>
          </p:cNvSpPr>
          <p:nvPr/>
        </p:nvSpPr>
        <p:spPr>
          <a:xfrm>
            <a:off x="3385456" y="2927237"/>
            <a:ext cx="274320" cy="274320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E5CFBC3-71CB-F74C-B2B7-D346695044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1" t="81334" r="50093" b="8354"/>
          <a:stretch/>
        </p:blipFill>
        <p:spPr>
          <a:xfrm>
            <a:off x="-18357" y="2166799"/>
            <a:ext cx="3253046" cy="57671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1E646B0-A595-844C-8036-1FF8A185D517}"/>
              </a:ext>
            </a:extLst>
          </p:cNvPr>
          <p:cNvSpPr/>
          <p:nvPr/>
        </p:nvSpPr>
        <p:spPr>
          <a:xfrm>
            <a:off x="7409153" y="3263987"/>
            <a:ext cx="13801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From </a:t>
            </a:r>
            <a:r>
              <a:rPr lang="en-US" sz="1400" dirty="0" err="1">
                <a:latin typeface="Franklin Gothic Medium" charset="0"/>
                <a:ea typeface="Franklin Gothic Medium" charset="0"/>
                <a:cs typeface="Franklin Gothic Medium" charset="0"/>
              </a:rPr>
              <a:t>Ubaghs</a:t>
            </a:r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 &amp; Robison 1988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1F99D2A-0FD1-3446-8229-A28B6EB956ED}"/>
              </a:ext>
            </a:extLst>
          </p:cNvPr>
          <p:cNvGrpSpPr>
            <a:grpSpLocks noChangeAspect="1"/>
          </p:cNvGrpSpPr>
          <p:nvPr/>
        </p:nvGrpSpPr>
        <p:grpSpPr>
          <a:xfrm>
            <a:off x="7345002" y="1370094"/>
            <a:ext cx="1353312" cy="1829811"/>
            <a:chOff x="4142374" y="1623099"/>
            <a:chExt cx="2493318" cy="337121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1699D01-AE39-9B41-9EE4-6D366A71AB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915" t="9635" r="43301" b="20232"/>
            <a:stretch/>
          </p:blipFill>
          <p:spPr>
            <a:xfrm>
              <a:off x="4287795" y="1657987"/>
              <a:ext cx="2174790" cy="3336324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69FB00F-1440-0B4E-8C3C-F1545B8FDBFF}"/>
                </a:ext>
              </a:extLst>
            </p:cNvPr>
            <p:cNvGrpSpPr/>
            <p:nvPr/>
          </p:nvGrpSpPr>
          <p:grpSpPr>
            <a:xfrm>
              <a:off x="4443038" y="1982269"/>
              <a:ext cx="704160" cy="1442160"/>
              <a:chOff x="4443038" y="1982269"/>
              <a:chExt cx="704160" cy="1442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4DEFF562-2795-E14F-96EC-39A1D7C5CDC2}"/>
                      </a:ext>
                    </a:extLst>
                  </p14:cNvPr>
                  <p14:cNvContentPartPr/>
                  <p14:nvPr/>
                </p14:nvContentPartPr>
                <p14:xfrm>
                  <a:off x="4584158" y="1982269"/>
                  <a:ext cx="563040" cy="1019520"/>
                </p14:xfrm>
              </p:contentPart>
            </mc:Choice>
            <mc:Fallback xmlns="">
              <p:pic>
                <p:nvPicPr>
                  <p:cNvPr id="4" name="Ink 3">
                    <a:extLst>
                      <a:ext uri="{FF2B5EF4-FFF2-40B4-BE49-F238E27FC236}">
                        <a16:creationId xmlns:a16="http://schemas.microsoft.com/office/drawing/2014/main" id="{8547B7EB-9DBC-DD4C-98AD-369B9D75BD16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4566518" y="1946629"/>
                    <a:ext cx="598680" cy="1091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D5FADCCA-BD4A-3143-9CDD-780B6CADA2AC}"/>
                      </a:ext>
                    </a:extLst>
                  </p14:cNvPr>
                  <p14:cNvContentPartPr/>
                  <p14:nvPr/>
                </p14:nvContentPartPr>
                <p14:xfrm>
                  <a:off x="4443038" y="2238589"/>
                  <a:ext cx="593640" cy="1185840"/>
                </p14:xfrm>
              </p:contentPart>
            </mc:Choice>
            <mc:Fallback xmlns="">
              <p:pic>
                <p:nvPicPr>
                  <p:cNvPr id="5" name="Ink 4">
                    <a:extLst>
                      <a:ext uri="{FF2B5EF4-FFF2-40B4-BE49-F238E27FC236}">
                        <a16:creationId xmlns:a16="http://schemas.microsoft.com/office/drawing/2014/main" id="{05DF1FEE-D1B9-F34B-9DB9-99E1F9A8B724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425038" y="2202589"/>
                    <a:ext cx="629280" cy="125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A8C58D58-2184-EF48-8387-C22A92178B2A}"/>
                      </a:ext>
                    </a:extLst>
                  </p14:cNvPr>
                  <p14:cNvContentPartPr/>
                  <p14:nvPr/>
                </p14:nvContentPartPr>
                <p14:xfrm>
                  <a:off x="4953518" y="2286829"/>
                  <a:ext cx="33480" cy="10260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93C87C1C-3924-BD47-A62F-6F9071E37A09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4935878" y="2250829"/>
                    <a:ext cx="6912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91F2C019-4EDA-FA43-8087-F4A5B41E0C6C}"/>
                      </a:ext>
                    </a:extLst>
                  </p14:cNvPr>
                  <p14:cNvContentPartPr/>
                  <p14:nvPr/>
                </p14:nvContentPartPr>
                <p14:xfrm>
                  <a:off x="4559318" y="2531629"/>
                  <a:ext cx="131400" cy="21528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6D2E9CC6-F49C-9442-8D19-0656AD3AB86F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4541678" y="2495989"/>
                    <a:ext cx="167040" cy="28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561F9F71-CED3-0A49-AF5E-F973CAA04190}"/>
                      </a:ext>
                    </a:extLst>
                  </p14:cNvPr>
                  <p14:cNvContentPartPr/>
                  <p14:nvPr/>
                </p14:nvContentPartPr>
                <p14:xfrm>
                  <a:off x="4553918" y="3326149"/>
                  <a:ext cx="46080" cy="4428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42DE4C75-2D2F-A44D-94F0-B34D3C0C9D16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4535918" y="3290149"/>
                    <a:ext cx="81720" cy="11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59F98798-91B8-BC40-AECB-EB94AE70809A}"/>
                      </a:ext>
                    </a:extLst>
                  </p14:cNvPr>
                  <p14:cNvContentPartPr/>
                  <p14:nvPr/>
                </p14:nvContentPartPr>
                <p14:xfrm>
                  <a:off x="4445558" y="2997469"/>
                  <a:ext cx="60120" cy="30420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A4EED9D9-8A7A-264F-9F4A-F5C882D3F117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4427918" y="2961469"/>
                    <a:ext cx="95760" cy="3758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5E0D23A-7980-8340-9E92-DE312104954F}"/>
                    </a:ext>
                  </a:extLst>
                </p14:cNvPr>
                <p14:cNvContentPartPr/>
                <p14:nvPr/>
              </p14:nvContentPartPr>
              <p14:xfrm>
                <a:off x="4142374" y="4543492"/>
                <a:ext cx="475200" cy="360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5E0D23A-7980-8340-9E92-DE312104954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09236" y="4510310"/>
                  <a:ext cx="540813" cy="4260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D726E61-3521-584A-8304-5AF18E5DC3CB}"/>
                    </a:ext>
                  </a:extLst>
                </p14:cNvPr>
                <p14:cNvContentPartPr/>
                <p14:nvPr/>
              </p14:nvContentPartPr>
              <p14:xfrm>
                <a:off x="4336732" y="1666659"/>
                <a:ext cx="446040" cy="316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D726E61-3521-584A-8304-5AF18E5DC3C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303594" y="1633659"/>
                  <a:ext cx="511654" cy="970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3BC6AE9-F85D-7945-95DB-ABE8216FCA35}"/>
                    </a:ext>
                  </a:extLst>
                </p14:cNvPr>
                <p14:cNvContentPartPr/>
                <p14:nvPr/>
              </p14:nvContentPartPr>
              <p14:xfrm>
                <a:off x="6208732" y="1623099"/>
                <a:ext cx="316800" cy="2199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3BC6AE9-F85D-7945-95DB-ABE8216FCA3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175594" y="1589972"/>
                  <a:ext cx="382413" cy="2855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9EBE01D-D403-AF4F-B679-48A681A65E43}"/>
                    </a:ext>
                  </a:extLst>
                </p14:cNvPr>
                <p14:cNvContentPartPr/>
                <p14:nvPr/>
              </p14:nvContentPartPr>
              <p14:xfrm>
                <a:off x="6344812" y="2784459"/>
                <a:ext cx="163080" cy="1202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9EBE01D-D403-AF4F-B679-48A681A65E4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311666" y="2751426"/>
                  <a:ext cx="228710" cy="1856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BABBC14-18F5-BD4E-9692-90B55359B583}"/>
                    </a:ext>
                  </a:extLst>
                </p14:cNvPr>
                <p14:cNvContentPartPr/>
                <p14:nvPr/>
              </p14:nvContentPartPr>
              <p14:xfrm>
                <a:off x="4414132" y="4668699"/>
                <a:ext cx="74880" cy="1065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BABBC14-18F5-BD4E-9692-90B55359B58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347867" y="4602513"/>
                  <a:ext cx="206748" cy="238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4C117DD-5F2B-D948-9981-6918E7666338}"/>
                    </a:ext>
                  </a:extLst>
                </p14:cNvPr>
                <p14:cNvContentPartPr/>
                <p14:nvPr/>
              </p14:nvContentPartPr>
              <p14:xfrm>
                <a:off x="6336892" y="4570419"/>
                <a:ext cx="219600" cy="2926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4C117DD-5F2B-D948-9981-6918E766633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270548" y="4504052"/>
                  <a:ext cx="351625" cy="4247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A654842-9E04-6041-B33D-3B8358A9038F}"/>
                    </a:ext>
                  </a:extLst>
                </p14:cNvPr>
                <p14:cNvContentPartPr/>
                <p14:nvPr/>
              </p14:nvContentPartPr>
              <p14:xfrm>
                <a:off x="6048892" y="4279539"/>
                <a:ext cx="53280" cy="954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A654842-9E04-6041-B33D-3B8358A9038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983114" y="4213289"/>
                  <a:ext cx="184178" cy="2272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8668D89-1612-F54D-802C-D07FD02CD250}"/>
                    </a:ext>
                  </a:extLst>
                </p14:cNvPr>
                <p14:cNvContentPartPr/>
                <p14:nvPr/>
              </p14:nvContentPartPr>
              <p14:xfrm>
                <a:off x="4714372" y="4345779"/>
                <a:ext cx="130320" cy="1303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8668D89-1612-F54D-802C-D07FD02CD25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648220" y="4279289"/>
                  <a:ext cx="261963" cy="2626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C2F13EB-6C8C-B441-B755-5CB5DF1152D1}"/>
                    </a:ext>
                  </a:extLst>
                </p14:cNvPr>
                <p14:cNvContentPartPr/>
                <p14:nvPr/>
              </p14:nvContentPartPr>
              <p14:xfrm>
                <a:off x="5848372" y="2511219"/>
                <a:ext cx="299520" cy="1033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C2F13EB-6C8C-B441-B755-5CB5DF1152D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782107" y="2444988"/>
                  <a:ext cx="431388" cy="2351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95591C6-6294-1B44-B853-7F5CBDF1E06C}"/>
                    </a:ext>
                  </a:extLst>
                </p14:cNvPr>
                <p14:cNvContentPartPr/>
                <p14:nvPr/>
              </p14:nvContentPartPr>
              <p14:xfrm>
                <a:off x="6337972" y="2627859"/>
                <a:ext cx="297720" cy="72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95591C6-6294-1B44-B853-7F5CBDF1E06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271665" y="2562735"/>
                  <a:ext cx="429672" cy="2032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6F73E14-E2DC-0441-A46F-1DEC44EABBCA}"/>
                    </a:ext>
                  </a:extLst>
                </p14:cNvPr>
                <p14:cNvContentPartPr/>
                <p14:nvPr/>
              </p14:nvContentPartPr>
              <p14:xfrm>
                <a:off x="6087772" y="1701939"/>
                <a:ext cx="390600" cy="3862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6F73E14-E2DC-0441-A46F-1DEC44EABBC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021456" y="1635568"/>
                  <a:ext cx="522568" cy="5183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1A75EDB-2C5B-D041-B06E-E78BEE10BE3C}"/>
                    </a:ext>
                  </a:extLst>
                </p14:cNvPr>
                <p14:cNvContentPartPr/>
                <p14:nvPr/>
              </p14:nvContentPartPr>
              <p14:xfrm>
                <a:off x="5515012" y="2453619"/>
                <a:ext cx="325080" cy="676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1A75EDB-2C5B-D041-B06E-E78BEE10BE3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481841" y="2420443"/>
                  <a:ext cx="390759" cy="1333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CDF1520-74DF-2F4D-978D-82BFC7FCF4E4}"/>
                    </a:ext>
                  </a:extLst>
                </p14:cNvPr>
                <p14:cNvContentPartPr/>
                <p14:nvPr/>
              </p14:nvContentPartPr>
              <p14:xfrm>
                <a:off x="4565692" y="4478979"/>
                <a:ext cx="116280" cy="2070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CDF1520-74DF-2F4D-978D-82BFC7FCF4E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532658" y="4445806"/>
                  <a:ext cx="181688" cy="2726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C610BF4-31A5-6D4C-846A-8692FC522B97}"/>
                    </a:ext>
                  </a:extLst>
                </p14:cNvPr>
                <p14:cNvContentPartPr/>
                <p14:nvPr/>
              </p14:nvContentPartPr>
              <p14:xfrm>
                <a:off x="4615372" y="4420659"/>
                <a:ext cx="74880" cy="1126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C610BF4-31A5-6D4C-846A-8692FC522B9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598806" y="4404088"/>
                  <a:ext cx="107350" cy="1451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27CEBB3-E3FF-A044-85C7-377C849D52FB}"/>
                    </a:ext>
                  </a:extLst>
                </p14:cNvPr>
                <p14:cNvContentPartPr/>
                <p14:nvPr/>
              </p14:nvContentPartPr>
              <p14:xfrm>
                <a:off x="5954932" y="4144179"/>
                <a:ext cx="80640" cy="1465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27CEBB3-E3FF-A044-85C7-377C849D52F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921883" y="4111030"/>
                  <a:ext cx="146077" cy="2121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67D6F53-5D55-3B4B-9125-53BC372F6385}"/>
                    </a:ext>
                  </a:extLst>
                </p14:cNvPr>
                <p14:cNvContentPartPr/>
                <p14:nvPr/>
              </p14:nvContentPartPr>
              <p14:xfrm>
                <a:off x="6112252" y="4293219"/>
                <a:ext cx="196560" cy="3114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67D6F53-5D55-3B4B-9125-53BC372F638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079823" y="4260091"/>
                  <a:ext cx="262080" cy="3769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54AB5E7-5B5E-1D4E-97BA-67194FDE74C0}"/>
                    </a:ext>
                  </a:extLst>
                </p14:cNvPr>
                <p14:cNvContentPartPr/>
                <p14:nvPr/>
              </p14:nvContentPartPr>
              <p14:xfrm>
                <a:off x="4466332" y="4607859"/>
                <a:ext cx="123120" cy="2804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54AB5E7-5B5E-1D4E-97BA-67194FDE74C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433235" y="4574710"/>
                  <a:ext cx="188652" cy="3460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8FEB564-F225-7B45-8EE2-D936A42122B8}"/>
                    </a:ext>
                  </a:extLst>
                </p14:cNvPr>
                <p14:cNvContentPartPr/>
                <p14:nvPr/>
              </p14:nvContentPartPr>
              <p14:xfrm>
                <a:off x="6194692" y="4459539"/>
                <a:ext cx="9360" cy="1119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8FEB564-F225-7B45-8EE2-D936A42122B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177978" y="4442977"/>
                  <a:ext cx="42120" cy="1444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A42A34C-B30A-8F4B-84C0-5B5D433670CC}"/>
                    </a:ext>
                  </a:extLst>
                </p14:cNvPr>
                <p14:cNvContentPartPr/>
                <p14:nvPr/>
              </p14:nvContentPartPr>
              <p14:xfrm>
                <a:off x="5792572" y="3933579"/>
                <a:ext cx="21960" cy="903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A42A34C-B30A-8F4B-84C0-5B5D433670C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776425" y="3917750"/>
                  <a:ext cx="53608" cy="1226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2DC3CDE-1F0B-BE44-B435-9689853EA08F}"/>
                    </a:ext>
                  </a:extLst>
                </p14:cNvPr>
                <p14:cNvContentPartPr/>
                <p14:nvPr/>
              </p14:nvContentPartPr>
              <p14:xfrm>
                <a:off x="5724172" y="3867339"/>
                <a:ext cx="75960" cy="781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2DC3CDE-1F0B-BE44-B435-9689853EA08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707659" y="3850788"/>
                  <a:ext cx="108326" cy="11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77C80A1-F23B-E344-854A-A7C4E4467D32}"/>
                    </a:ext>
                  </a:extLst>
                </p14:cNvPr>
                <p14:cNvContentPartPr/>
                <p14:nvPr/>
              </p14:nvContentPartPr>
              <p14:xfrm>
                <a:off x="5854492" y="4003779"/>
                <a:ext cx="87480" cy="1576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77C80A1-F23B-E344-854A-A7C4E4467D3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837924" y="3987216"/>
                  <a:ext cx="119954" cy="1901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7F48070-6BFA-E747-9987-06582600F404}"/>
                    </a:ext>
                  </a:extLst>
                </p14:cNvPr>
                <p14:cNvContentPartPr/>
                <p14:nvPr/>
              </p14:nvContentPartPr>
              <p14:xfrm>
                <a:off x="5678092" y="3782019"/>
                <a:ext cx="9720" cy="558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7F48070-6BFA-E747-9987-06582600F40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661892" y="3765607"/>
                  <a:ext cx="41472" cy="879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413610C-4DD8-9146-8EE7-20E6DF4CDB9F}"/>
                    </a:ext>
                  </a:extLst>
                </p14:cNvPr>
                <p14:cNvContentPartPr/>
                <p14:nvPr/>
              </p14:nvContentPartPr>
              <p14:xfrm>
                <a:off x="6106852" y="2593659"/>
                <a:ext cx="206640" cy="640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413610C-4DD8-9146-8EE7-20E6DF4CDB9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090294" y="2577144"/>
                  <a:ext cx="239093" cy="964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B9FE819-E970-A549-8441-CD2DEE9970AA}"/>
                    </a:ext>
                  </a:extLst>
                </p14:cNvPr>
                <p14:cNvContentPartPr/>
                <p14:nvPr/>
              </p14:nvContentPartPr>
              <p14:xfrm>
                <a:off x="6216652" y="2578899"/>
                <a:ext cx="41400" cy="939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B9FE819-E970-A549-8441-CD2DEE9970A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200223" y="2562357"/>
                  <a:ext cx="73600" cy="126383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2703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7" grpId="0"/>
      <p:bldP spid="8" grpId="0"/>
      <p:bldP spid="10" grpId="0"/>
      <p:bldP spid="13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17028"/>
            <a:ext cx="8686800" cy="12409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No mention of presence/absence of ridge below anterior process.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0D8BA-48F6-904F-8966-138B4F9A4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46" r="47427" b="23782"/>
          <a:stretch/>
        </p:blipFill>
        <p:spPr>
          <a:xfrm>
            <a:off x="2967889" y="2140131"/>
            <a:ext cx="1484321" cy="329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1DD535-B85D-F644-B261-E73DC6FB5F8A}"/>
              </a:ext>
            </a:extLst>
          </p:cNvPr>
          <p:cNvSpPr/>
          <p:nvPr/>
        </p:nvSpPr>
        <p:spPr>
          <a:xfrm>
            <a:off x="2481292" y="1240500"/>
            <a:ext cx="2172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Franklin Gothic Medium" charset="0"/>
                <a:ea typeface="Franklin Gothic Medium" charset="0"/>
                <a:cs typeface="Franklin Gothic Medium" charset="0"/>
              </a:rPr>
              <a:t>C. </a:t>
            </a:r>
            <a:r>
              <a:rPr lang="en-US" i="1" dirty="0" err="1">
                <a:latin typeface="Franklin Gothic Medium" charset="0"/>
                <a:ea typeface="Franklin Gothic Medium" charset="0"/>
                <a:cs typeface="Franklin Gothic Medium" charset="0"/>
              </a:rPr>
              <a:t>colodon</a:t>
            </a:r>
            <a:endParaRPr lang="en-US" i="1" dirty="0"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E1B19F-1476-504E-97B0-02A2D5F593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73" b="23782"/>
          <a:stretch/>
        </p:blipFill>
        <p:spPr>
          <a:xfrm>
            <a:off x="4933406" y="1121229"/>
            <a:ext cx="2038242" cy="43107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8B44803-39F8-E04B-BB83-DB6DB32EE15D}"/>
              </a:ext>
            </a:extLst>
          </p:cNvPr>
          <p:cNvSpPr/>
          <p:nvPr/>
        </p:nvSpPr>
        <p:spPr>
          <a:xfrm>
            <a:off x="4620986" y="1240500"/>
            <a:ext cx="2172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Franklin Gothic Medium" charset="0"/>
                <a:ea typeface="Franklin Gothic Medium" charset="0"/>
                <a:cs typeface="Franklin Gothic Medium" charset="0"/>
              </a:rPr>
              <a:t>C. </a:t>
            </a:r>
            <a:r>
              <a:rPr lang="en-US" i="1" dirty="0" err="1">
                <a:latin typeface="Franklin Gothic Medium" charset="0"/>
                <a:ea typeface="Franklin Gothic Medium" charset="0"/>
                <a:cs typeface="Franklin Gothic Medium" charset="0"/>
              </a:rPr>
              <a:t>utahensis</a:t>
            </a:r>
            <a:endParaRPr lang="en-US" i="1" dirty="0"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11430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Descriptions &amp; Discussions Can Miss Features that </a:t>
            </a:r>
            <a:r>
              <a:rPr lang="en-US" sz="3600" i="1" dirty="0">
                <a:latin typeface="Franklin Gothic Medium" charset="0"/>
                <a:ea typeface="Franklin Gothic Medium" charset="0"/>
                <a:cs typeface="Franklin Gothic Medium" charset="0"/>
              </a:rPr>
              <a:t>Might </a:t>
            </a:r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be Important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1080EE9-D83B-DB43-8ADE-75D5A160166C}"/>
              </a:ext>
            </a:extLst>
          </p:cNvPr>
          <p:cNvSpPr>
            <a:spLocks/>
          </p:cNvSpPr>
          <p:nvPr/>
        </p:nvSpPr>
        <p:spPr>
          <a:xfrm>
            <a:off x="4210595" y="3139440"/>
            <a:ext cx="274320" cy="274320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DADBD9-8B51-724C-8C89-1B07F8E0B977}"/>
              </a:ext>
            </a:extLst>
          </p:cNvPr>
          <p:cNvSpPr/>
          <p:nvPr/>
        </p:nvSpPr>
        <p:spPr>
          <a:xfrm>
            <a:off x="7409153" y="3263987"/>
            <a:ext cx="13801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From </a:t>
            </a:r>
            <a:r>
              <a:rPr lang="en-US" sz="1400" dirty="0" err="1">
                <a:latin typeface="Franklin Gothic Medium" charset="0"/>
                <a:ea typeface="Franklin Gothic Medium" charset="0"/>
                <a:cs typeface="Franklin Gothic Medium" charset="0"/>
              </a:rPr>
              <a:t>Ubaghs</a:t>
            </a:r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 &amp; Robison 1988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BDBC1C-0FB8-664D-BAE6-C09D6D90CBFA}"/>
              </a:ext>
            </a:extLst>
          </p:cNvPr>
          <p:cNvGrpSpPr>
            <a:grpSpLocks noChangeAspect="1"/>
          </p:cNvGrpSpPr>
          <p:nvPr/>
        </p:nvGrpSpPr>
        <p:grpSpPr>
          <a:xfrm>
            <a:off x="7345002" y="1370094"/>
            <a:ext cx="1353312" cy="1829811"/>
            <a:chOff x="4142374" y="1623099"/>
            <a:chExt cx="2493318" cy="337121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1B75B10-DC04-8E46-A213-652036773C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915" t="9635" r="43301" b="20232"/>
            <a:stretch/>
          </p:blipFill>
          <p:spPr>
            <a:xfrm>
              <a:off x="4287795" y="1657987"/>
              <a:ext cx="2174790" cy="3336324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32487C2-DD70-714C-9E6D-665A9E2F4D1A}"/>
                </a:ext>
              </a:extLst>
            </p:cNvPr>
            <p:cNvGrpSpPr/>
            <p:nvPr/>
          </p:nvGrpSpPr>
          <p:grpSpPr>
            <a:xfrm>
              <a:off x="4443038" y="1982269"/>
              <a:ext cx="704160" cy="1442160"/>
              <a:chOff x="4443038" y="1982269"/>
              <a:chExt cx="704160" cy="1442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3380D1B9-9DBF-3A47-9351-46DB953F7351}"/>
                      </a:ext>
                    </a:extLst>
                  </p14:cNvPr>
                  <p14:cNvContentPartPr/>
                  <p14:nvPr/>
                </p14:nvContentPartPr>
                <p14:xfrm>
                  <a:off x="4584158" y="1982269"/>
                  <a:ext cx="563040" cy="1019520"/>
                </p14:xfrm>
              </p:contentPart>
            </mc:Choice>
            <mc:Fallback xmlns="">
              <p:pic>
                <p:nvPicPr>
                  <p:cNvPr id="4" name="Ink 3">
                    <a:extLst>
                      <a:ext uri="{FF2B5EF4-FFF2-40B4-BE49-F238E27FC236}">
                        <a16:creationId xmlns:a16="http://schemas.microsoft.com/office/drawing/2014/main" id="{8547B7EB-9DBC-DD4C-98AD-369B9D75BD16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566518" y="1946629"/>
                    <a:ext cx="598680" cy="1091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AB45AA1D-0F0F-A348-9B26-C11F3238F50E}"/>
                      </a:ext>
                    </a:extLst>
                  </p14:cNvPr>
                  <p14:cNvContentPartPr/>
                  <p14:nvPr/>
                </p14:nvContentPartPr>
                <p14:xfrm>
                  <a:off x="4443038" y="2238589"/>
                  <a:ext cx="593640" cy="1185840"/>
                </p14:xfrm>
              </p:contentPart>
            </mc:Choice>
            <mc:Fallback xmlns="">
              <p:pic>
                <p:nvPicPr>
                  <p:cNvPr id="5" name="Ink 4">
                    <a:extLst>
                      <a:ext uri="{FF2B5EF4-FFF2-40B4-BE49-F238E27FC236}">
                        <a16:creationId xmlns:a16="http://schemas.microsoft.com/office/drawing/2014/main" id="{05DF1FEE-D1B9-F34B-9DB9-99E1F9A8B724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425038" y="2202589"/>
                    <a:ext cx="629280" cy="125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D64ADEB1-4EBE-1C4D-91AA-4D637E0501B3}"/>
                      </a:ext>
                    </a:extLst>
                  </p14:cNvPr>
                  <p14:cNvContentPartPr/>
                  <p14:nvPr/>
                </p14:nvContentPartPr>
                <p14:xfrm>
                  <a:off x="4953518" y="2286829"/>
                  <a:ext cx="33480" cy="10260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93C87C1C-3924-BD47-A62F-6F9071E37A09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935878" y="2250829"/>
                    <a:ext cx="6912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DEA76AB3-7139-A94B-861F-DED9B5E915B3}"/>
                      </a:ext>
                    </a:extLst>
                  </p14:cNvPr>
                  <p14:cNvContentPartPr/>
                  <p14:nvPr/>
                </p14:nvContentPartPr>
                <p14:xfrm>
                  <a:off x="4559318" y="2531629"/>
                  <a:ext cx="131400" cy="21528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6D2E9CC6-F49C-9442-8D19-0656AD3AB86F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4541678" y="2495989"/>
                    <a:ext cx="167040" cy="28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621B7D39-C8A6-9048-93F2-9ACFDEAD1441}"/>
                      </a:ext>
                    </a:extLst>
                  </p14:cNvPr>
                  <p14:cNvContentPartPr/>
                  <p14:nvPr/>
                </p14:nvContentPartPr>
                <p14:xfrm>
                  <a:off x="4553918" y="3326149"/>
                  <a:ext cx="46080" cy="4428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42DE4C75-2D2F-A44D-94F0-B34D3C0C9D16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4535918" y="3290149"/>
                    <a:ext cx="81720" cy="11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25BE4A40-CD84-9347-8B1B-006BDB383033}"/>
                      </a:ext>
                    </a:extLst>
                  </p14:cNvPr>
                  <p14:cNvContentPartPr/>
                  <p14:nvPr/>
                </p14:nvContentPartPr>
                <p14:xfrm>
                  <a:off x="4445558" y="2997469"/>
                  <a:ext cx="60120" cy="30420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A4EED9D9-8A7A-264F-9F4A-F5C882D3F117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4427918" y="2961469"/>
                    <a:ext cx="95760" cy="3758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36C8809-959C-164E-AE7F-A794027700E2}"/>
                    </a:ext>
                  </a:extLst>
                </p14:cNvPr>
                <p14:cNvContentPartPr/>
                <p14:nvPr/>
              </p14:nvContentPartPr>
              <p14:xfrm>
                <a:off x="4142374" y="4543492"/>
                <a:ext cx="475200" cy="360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36C8809-959C-164E-AE7F-A794027700E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09236" y="4510310"/>
                  <a:ext cx="540813" cy="4260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DD3F332-6FFC-FC48-9CA5-151E06A5A783}"/>
                    </a:ext>
                  </a:extLst>
                </p14:cNvPr>
                <p14:cNvContentPartPr/>
                <p14:nvPr/>
              </p14:nvContentPartPr>
              <p14:xfrm>
                <a:off x="4336732" y="1666659"/>
                <a:ext cx="446040" cy="316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DD3F332-6FFC-FC48-9CA5-151E06A5A78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303594" y="1633659"/>
                  <a:ext cx="511654" cy="970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2EBF273-F3D1-F042-948E-9CDD285F70DD}"/>
                    </a:ext>
                  </a:extLst>
                </p14:cNvPr>
                <p14:cNvContentPartPr/>
                <p14:nvPr/>
              </p14:nvContentPartPr>
              <p14:xfrm>
                <a:off x="6208732" y="1623099"/>
                <a:ext cx="316800" cy="2199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2EBF273-F3D1-F042-948E-9CDD285F70D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75594" y="1589972"/>
                  <a:ext cx="382413" cy="2855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02ED583-C518-814E-83AB-3FD92AE9969C}"/>
                    </a:ext>
                  </a:extLst>
                </p14:cNvPr>
                <p14:cNvContentPartPr/>
                <p14:nvPr/>
              </p14:nvContentPartPr>
              <p14:xfrm>
                <a:off x="6344812" y="2784459"/>
                <a:ext cx="163080" cy="1202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02ED583-C518-814E-83AB-3FD92AE9969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311666" y="2751426"/>
                  <a:ext cx="228710" cy="1856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FC68C2B-9993-E648-AE75-27F7419E8370}"/>
                    </a:ext>
                  </a:extLst>
                </p14:cNvPr>
                <p14:cNvContentPartPr/>
                <p14:nvPr/>
              </p14:nvContentPartPr>
              <p14:xfrm>
                <a:off x="4414132" y="4668699"/>
                <a:ext cx="74880" cy="1065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FC68C2B-9993-E648-AE75-27F7419E837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47867" y="4602513"/>
                  <a:ext cx="206748" cy="238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41F0CFB-4AFC-3844-9501-78463B69C85E}"/>
                    </a:ext>
                  </a:extLst>
                </p14:cNvPr>
                <p14:cNvContentPartPr/>
                <p14:nvPr/>
              </p14:nvContentPartPr>
              <p14:xfrm>
                <a:off x="6336892" y="4570419"/>
                <a:ext cx="219600" cy="2926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41F0CFB-4AFC-3844-9501-78463B69C8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270548" y="4504052"/>
                  <a:ext cx="351625" cy="4247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D7CA76D-96F5-1C44-8364-494C42A8CDB0}"/>
                    </a:ext>
                  </a:extLst>
                </p14:cNvPr>
                <p14:cNvContentPartPr/>
                <p14:nvPr/>
              </p14:nvContentPartPr>
              <p14:xfrm>
                <a:off x="6048892" y="4279539"/>
                <a:ext cx="53280" cy="954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D7CA76D-96F5-1C44-8364-494C42A8CDB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983114" y="4213289"/>
                  <a:ext cx="184178" cy="2272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17055BC-1797-004D-B5F9-75D65DAB0EB0}"/>
                    </a:ext>
                  </a:extLst>
                </p14:cNvPr>
                <p14:cNvContentPartPr/>
                <p14:nvPr/>
              </p14:nvContentPartPr>
              <p14:xfrm>
                <a:off x="4714372" y="4345779"/>
                <a:ext cx="130320" cy="1303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17055BC-1797-004D-B5F9-75D65DAB0EB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48220" y="4279289"/>
                  <a:ext cx="261963" cy="2626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7DD1BFC-28F3-9942-ACEB-4077EFC40E95}"/>
                    </a:ext>
                  </a:extLst>
                </p14:cNvPr>
                <p14:cNvContentPartPr/>
                <p14:nvPr/>
              </p14:nvContentPartPr>
              <p14:xfrm>
                <a:off x="5848372" y="2511219"/>
                <a:ext cx="299520" cy="1033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7DD1BFC-28F3-9942-ACEB-4077EFC40E9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782107" y="2444988"/>
                  <a:ext cx="431388" cy="2351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7F75C97-F180-7F41-BA8A-D871EF6D3A52}"/>
                    </a:ext>
                  </a:extLst>
                </p14:cNvPr>
                <p14:cNvContentPartPr/>
                <p14:nvPr/>
              </p14:nvContentPartPr>
              <p14:xfrm>
                <a:off x="6337972" y="2627859"/>
                <a:ext cx="297720" cy="72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7F75C97-F180-7F41-BA8A-D871EF6D3A5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71665" y="2562735"/>
                  <a:ext cx="429672" cy="2032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3E25C9E-6715-4348-A125-8FD2724030E3}"/>
                    </a:ext>
                  </a:extLst>
                </p14:cNvPr>
                <p14:cNvContentPartPr/>
                <p14:nvPr/>
              </p14:nvContentPartPr>
              <p14:xfrm>
                <a:off x="6087772" y="1701939"/>
                <a:ext cx="390600" cy="3862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3E25C9E-6715-4348-A125-8FD2724030E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21456" y="1635568"/>
                  <a:ext cx="522568" cy="5183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0D99F79-BD92-8443-A650-454A473BC321}"/>
                    </a:ext>
                  </a:extLst>
                </p14:cNvPr>
                <p14:cNvContentPartPr/>
                <p14:nvPr/>
              </p14:nvContentPartPr>
              <p14:xfrm>
                <a:off x="5515012" y="2453619"/>
                <a:ext cx="325080" cy="676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0D99F79-BD92-8443-A650-454A473BC32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81841" y="2420443"/>
                  <a:ext cx="390759" cy="1333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0B97405-BEC4-FA43-8758-ABB7A88122AD}"/>
                    </a:ext>
                  </a:extLst>
                </p14:cNvPr>
                <p14:cNvContentPartPr/>
                <p14:nvPr/>
              </p14:nvContentPartPr>
              <p14:xfrm>
                <a:off x="4565692" y="4478979"/>
                <a:ext cx="116280" cy="2070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0B97405-BEC4-FA43-8758-ABB7A88122A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32658" y="4445806"/>
                  <a:ext cx="181688" cy="2726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6407C22-14DE-214C-AD4E-95828C1FFA6D}"/>
                    </a:ext>
                  </a:extLst>
                </p14:cNvPr>
                <p14:cNvContentPartPr/>
                <p14:nvPr/>
              </p14:nvContentPartPr>
              <p14:xfrm>
                <a:off x="4615372" y="4420659"/>
                <a:ext cx="74880" cy="1126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6407C22-14DE-214C-AD4E-95828C1FFA6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598806" y="4404088"/>
                  <a:ext cx="107350" cy="1451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01BAD4F-2110-AC43-9F52-C333B941FF70}"/>
                    </a:ext>
                  </a:extLst>
                </p14:cNvPr>
                <p14:cNvContentPartPr/>
                <p14:nvPr/>
              </p14:nvContentPartPr>
              <p14:xfrm>
                <a:off x="5954932" y="4144179"/>
                <a:ext cx="80640" cy="1465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01BAD4F-2110-AC43-9F52-C333B941FF7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921883" y="4111030"/>
                  <a:ext cx="146077" cy="2121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8B3E0DC-C1BF-4243-AEF5-F17CEDD5A8C0}"/>
                    </a:ext>
                  </a:extLst>
                </p14:cNvPr>
                <p14:cNvContentPartPr/>
                <p14:nvPr/>
              </p14:nvContentPartPr>
              <p14:xfrm>
                <a:off x="6112252" y="4293219"/>
                <a:ext cx="196560" cy="3114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8B3E0DC-C1BF-4243-AEF5-F17CEDD5A8C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79823" y="4260091"/>
                  <a:ext cx="262080" cy="3769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E88CA0B-5D3F-A542-89AE-E3F4BC556388}"/>
                    </a:ext>
                  </a:extLst>
                </p14:cNvPr>
                <p14:cNvContentPartPr/>
                <p14:nvPr/>
              </p14:nvContentPartPr>
              <p14:xfrm>
                <a:off x="4466332" y="4607859"/>
                <a:ext cx="123120" cy="2804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E88CA0B-5D3F-A542-89AE-E3F4BC55638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433235" y="4574710"/>
                  <a:ext cx="188652" cy="3460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FE710B2-7ED9-584A-A929-B98E73A8D726}"/>
                    </a:ext>
                  </a:extLst>
                </p14:cNvPr>
                <p14:cNvContentPartPr/>
                <p14:nvPr/>
              </p14:nvContentPartPr>
              <p14:xfrm>
                <a:off x="6194692" y="4459539"/>
                <a:ext cx="9360" cy="1119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FE710B2-7ED9-584A-A929-B98E73A8D72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177978" y="4442977"/>
                  <a:ext cx="42120" cy="1444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851B84E-743D-D94D-9A78-C256A3C99F2F}"/>
                    </a:ext>
                  </a:extLst>
                </p14:cNvPr>
                <p14:cNvContentPartPr/>
                <p14:nvPr/>
              </p14:nvContentPartPr>
              <p14:xfrm>
                <a:off x="5792572" y="3933579"/>
                <a:ext cx="21960" cy="903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851B84E-743D-D94D-9A78-C256A3C99F2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776425" y="3917750"/>
                  <a:ext cx="53608" cy="1226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30AF6D1-4275-DC4C-9785-F6AD847187A1}"/>
                    </a:ext>
                  </a:extLst>
                </p14:cNvPr>
                <p14:cNvContentPartPr/>
                <p14:nvPr/>
              </p14:nvContentPartPr>
              <p14:xfrm>
                <a:off x="5724172" y="3867339"/>
                <a:ext cx="75960" cy="781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30AF6D1-4275-DC4C-9785-F6AD847187A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707659" y="3850788"/>
                  <a:ext cx="108326" cy="11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E8F460A-C137-934E-AC0A-775BE77CCBA7}"/>
                    </a:ext>
                  </a:extLst>
                </p14:cNvPr>
                <p14:cNvContentPartPr/>
                <p14:nvPr/>
              </p14:nvContentPartPr>
              <p14:xfrm>
                <a:off x="5854492" y="4003779"/>
                <a:ext cx="87480" cy="1576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E8F460A-C137-934E-AC0A-775BE77CCBA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37924" y="3987216"/>
                  <a:ext cx="119954" cy="1901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0BD67BA-81C1-C24E-9F3E-7B7265254927}"/>
                    </a:ext>
                  </a:extLst>
                </p14:cNvPr>
                <p14:cNvContentPartPr/>
                <p14:nvPr/>
              </p14:nvContentPartPr>
              <p14:xfrm>
                <a:off x="5678092" y="3782019"/>
                <a:ext cx="9720" cy="558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0BD67BA-81C1-C24E-9F3E-7B726525492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61892" y="3765607"/>
                  <a:ext cx="41472" cy="879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96E4E66-CFE8-1E4F-8868-89D1D17307ED}"/>
                    </a:ext>
                  </a:extLst>
                </p14:cNvPr>
                <p14:cNvContentPartPr/>
                <p14:nvPr/>
              </p14:nvContentPartPr>
              <p14:xfrm>
                <a:off x="6106852" y="2593659"/>
                <a:ext cx="206640" cy="640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96E4E66-CFE8-1E4F-8868-89D1D17307E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90294" y="2577144"/>
                  <a:ext cx="239093" cy="964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F540BFE-826C-544B-8273-2D21A5C3F876}"/>
                    </a:ext>
                  </a:extLst>
                </p14:cNvPr>
                <p14:cNvContentPartPr/>
                <p14:nvPr/>
              </p14:nvContentPartPr>
              <p14:xfrm>
                <a:off x="6216652" y="2578899"/>
                <a:ext cx="41400" cy="939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F540BFE-826C-544B-8273-2D21A5C3F87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200223" y="2562357"/>
                  <a:ext cx="73600" cy="126383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62698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17028"/>
            <a:ext cx="8686800" cy="12409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No mention of differences in inner side outlines.</a:t>
            </a:r>
          </a:p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	Continuous curve vs. nearly straight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0D8BA-48F6-904F-8966-138B4F9A4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46" r="47427" b="23782"/>
          <a:stretch/>
        </p:blipFill>
        <p:spPr>
          <a:xfrm>
            <a:off x="2967889" y="2140131"/>
            <a:ext cx="1484321" cy="329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1DD535-B85D-F644-B261-E73DC6FB5F8A}"/>
              </a:ext>
            </a:extLst>
          </p:cNvPr>
          <p:cNvSpPr/>
          <p:nvPr/>
        </p:nvSpPr>
        <p:spPr>
          <a:xfrm>
            <a:off x="2481292" y="1240500"/>
            <a:ext cx="2172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Franklin Gothic Medium" charset="0"/>
                <a:ea typeface="Franklin Gothic Medium" charset="0"/>
                <a:cs typeface="Franklin Gothic Medium" charset="0"/>
              </a:rPr>
              <a:t>C. </a:t>
            </a:r>
            <a:r>
              <a:rPr lang="en-US" i="1" dirty="0" err="1">
                <a:latin typeface="Franklin Gothic Medium" charset="0"/>
                <a:ea typeface="Franklin Gothic Medium" charset="0"/>
                <a:cs typeface="Franklin Gothic Medium" charset="0"/>
              </a:rPr>
              <a:t>colodon</a:t>
            </a:r>
            <a:endParaRPr lang="en-US" i="1" dirty="0"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E1B19F-1476-504E-97B0-02A2D5F593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73" b="23782"/>
          <a:stretch/>
        </p:blipFill>
        <p:spPr>
          <a:xfrm>
            <a:off x="4933406" y="1121229"/>
            <a:ext cx="2038242" cy="43107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8B44803-39F8-E04B-BB83-DB6DB32EE15D}"/>
              </a:ext>
            </a:extLst>
          </p:cNvPr>
          <p:cNvSpPr/>
          <p:nvPr/>
        </p:nvSpPr>
        <p:spPr>
          <a:xfrm>
            <a:off x="4620986" y="1240500"/>
            <a:ext cx="2172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Franklin Gothic Medium" charset="0"/>
                <a:ea typeface="Franklin Gothic Medium" charset="0"/>
                <a:cs typeface="Franklin Gothic Medium" charset="0"/>
              </a:rPr>
              <a:t>C. </a:t>
            </a:r>
            <a:r>
              <a:rPr lang="en-US" i="1" dirty="0" err="1">
                <a:latin typeface="Franklin Gothic Medium" charset="0"/>
                <a:ea typeface="Franklin Gothic Medium" charset="0"/>
                <a:cs typeface="Franklin Gothic Medium" charset="0"/>
              </a:rPr>
              <a:t>utahensis</a:t>
            </a:r>
            <a:endParaRPr lang="en-US" i="1" dirty="0"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11430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Descriptions &amp; Discussions Can Miss Features that </a:t>
            </a:r>
            <a:r>
              <a:rPr lang="en-US" sz="3600" i="1" dirty="0">
                <a:latin typeface="Franklin Gothic Medium" charset="0"/>
                <a:ea typeface="Franklin Gothic Medium" charset="0"/>
                <a:cs typeface="Franklin Gothic Medium" charset="0"/>
              </a:rPr>
              <a:t>Might </a:t>
            </a:r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be Important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C607729-A564-4740-A28B-2A7C506B19A6}"/>
                  </a:ext>
                </a:extLst>
              </p14:cNvPr>
              <p14:cNvContentPartPr/>
              <p14:nvPr/>
            </p14:nvContentPartPr>
            <p14:xfrm>
              <a:off x="3568251" y="3496097"/>
              <a:ext cx="651600" cy="1843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C607729-A564-4740-A28B-2A7C506B19A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49171" y="3477377"/>
                <a:ext cx="689400" cy="18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74FE1C8-D0A1-D747-8096-B62C1001FBB3}"/>
                  </a:ext>
                </a:extLst>
              </p14:cNvPr>
              <p14:cNvContentPartPr/>
              <p14:nvPr/>
            </p14:nvContentPartPr>
            <p14:xfrm>
              <a:off x="5821491" y="3342017"/>
              <a:ext cx="348480" cy="1977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74FE1C8-D0A1-D747-8096-B62C1001FBB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02411" y="3322937"/>
                <a:ext cx="386280" cy="201564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D8076FA7-9BB8-6E4A-81DA-4A969879665A}"/>
              </a:ext>
            </a:extLst>
          </p:cNvPr>
          <p:cNvSpPr/>
          <p:nvPr/>
        </p:nvSpPr>
        <p:spPr>
          <a:xfrm>
            <a:off x="7409153" y="3263987"/>
            <a:ext cx="13801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From </a:t>
            </a:r>
            <a:r>
              <a:rPr lang="en-US" sz="1400" dirty="0" err="1">
                <a:latin typeface="Franklin Gothic Medium" charset="0"/>
                <a:ea typeface="Franklin Gothic Medium" charset="0"/>
                <a:cs typeface="Franklin Gothic Medium" charset="0"/>
              </a:rPr>
              <a:t>Ubaghs</a:t>
            </a:r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 &amp; Robison 1988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84C8DF2-3DD5-6B43-A4D1-387696E17AD4}"/>
              </a:ext>
            </a:extLst>
          </p:cNvPr>
          <p:cNvGrpSpPr>
            <a:grpSpLocks noChangeAspect="1"/>
          </p:cNvGrpSpPr>
          <p:nvPr/>
        </p:nvGrpSpPr>
        <p:grpSpPr>
          <a:xfrm>
            <a:off x="7345002" y="1370094"/>
            <a:ext cx="1353312" cy="1829811"/>
            <a:chOff x="4142374" y="1623099"/>
            <a:chExt cx="2493318" cy="337121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809E442-3B2E-014E-9BA6-CC11877F93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2915" t="9635" r="43301" b="20232"/>
            <a:stretch/>
          </p:blipFill>
          <p:spPr>
            <a:xfrm>
              <a:off x="4287795" y="1657987"/>
              <a:ext cx="2174790" cy="3336324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9DB4C1A-BEAA-E745-989B-D22AA11FB624}"/>
                </a:ext>
              </a:extLst>
            </p:cNvPr>
            <p:cNvGrpSpPr/>
            <p:nvPr/>
          </p:nvGrpSpPr>
          <p:grpSpPr>
            <a:xfrm>
              <a:off x="4443038" y="1982269"/>
              <a:ext cx="704160" cy="1442160"/>
              <a:chOff x="4443038" y="1982269"/>
              <a:chExt cx="704160" cy="1442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B1A6FF8D-CD5D-0244-8CE3-4C296492E6FB}"/>
                      </a:ext>
                    </a:extLst>
                  </p14:cNvPr>
                  <p14:cNvContentPartPr/>
                  <p14:nvPr/>
                </p14:nvContentPartPr>
                <p14:xfrm>
                  <a:off x="4584158" y="1982269"/>
                  <a:ext cx="563040" cy="1019520"/>
                </p14:xfrm>
              </p:contentPart>
            </mc:Choice>
            <mc:Fallback xmlns="">
              <p:pic>
                <p:nvPicPr>
                  <p:cNvPr id="4" name="Ink 3">
                    <a:extLst>
                      <a:ext uri="{FF2B5EF4-FFF2-40B4-BE49-F238E27FC236}">
                        <a16:creationId xmlns:a16="http://schemas.microsoft.com/office/drawing/2014/main" id="{8547B7EB-9DBC-DD4C-98AD-369B9D75BD16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566518" y="1946629"/>
                    <a:ext cx="598680" cy="1091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02760918-B8C4-794C-94A0-E0860F85CB18}"/>
                      </a:ext>
                    </a:extLst>
                  </p14:cNvPr>
                  <p14:cNvContentPartPr/>
                  <p14:nvPr/>
                </p14:nvContentPartPr>
                <p14:xfrm>
                  <a:off x="4443038" y="2238589"/>
                  <a:ext cx="593640" cy="1185840"/>
                </p14:xfrm>
              </p:contentPart>
            </mc:Choice>
            <mc:Fallback xmlns="">
              <p:pic>
                <p:nvPicPr>
                  <p:cNvPr id="5" name="Ink 4">
                    <a:extLst>
                      <a:ext uri="{FF2B5EF4-FFF2-40B4-BE49-F238E27FC236}">
                        <a16:creationId xmlns:a16="http://schemas.microsoft.com/office/drawing/2014/main" id="{05DF1FEE-D1B9-F34B-9DB9-99E1F9A8B724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4425038" y="2202589"/>
                    <a:ext cx="629280" cy="125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EEE57960-BF17-4748-807F-98D31BF18A94}"/>
                      </a:ext>
                    </a:extLst>
                  </p14:cNvPr>
                  <p14:cNvContentPartPr/>
                  <p14:nvPr/>
                </p14:nvContentPartPr>
                <p14:xfrm>
                  <a:off x="4953518" y="2286829"/>
                  <a:ext cx="33480" cy="10260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93C87C1C-3924-BD47-A62F-6F9071E37A09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4935878" y="2250829"/>
                    <a:ext cx="6912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7E7F399E-9165-C44C-99EC-8C90B90DA6F1}"/>
                      </a:ext>
                    </a:extLst>
                  </p14:cNvPr>
                  <p14:cNvContentPartPr/>
                  <p14:nvPr/>
                </p14:nvContentPartPr>
                <p14:xfrm>
                  <a:off x="4559318" y="2531629"/>
                  <a:ext cx="131400" cy="21528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6D2E9CC6-F49C-9442-8D19-0656AD3AB86F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4541678" y="2495989"/>
                    <a:ext cx="167040" cy="28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4FC6C02E-6338-7840-A6BE-202CAA26A863}"/>
                      </a:ext>
                    </a:extLst>
                  </p14:cNvPr>
                  <p14:cNvContentPartPr/>
                  <p14:nvPr/>
                </p14:nvContentPartPr>
                <p14:xfrm>
                  <a:off x="4553918" y="3326149"/>
                  <a:ext cx="46080" cy="4428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42DE4C75-2D2F-A44D-94F0-B34D3C0C9D16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4535918" y="3290149"/>
                    <a:ext cx="81720" cy="11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D1A6A4AE-C330-AC4C-A0BC-03F6DE71CF2E}"/>
                      </a:ext>
                    </a:extLst>
                  </p14:cNvPr>
                  <p14:cNvContentPartPr/>
                  <p14:nvPr/>
                </p14:nvContentPartPr>
                <p14:xfrm>
                  <a:off x="4445558" y="2997469"/>
                  <a:ext cx="60120" cy="30420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A4EED9D9-8A7A-264F-9F4A-F5C882D3F117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427918" y="2961469"/>
                    <a:ext cx="95760" cy="3758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30FA8EF-E7BF-D140-B0B8-DEAA063A1477}"/>
                    </a:ext>
                  </a:extLst>
                </p14:cNvPr>
                <p14:cNvContentPartPr/>
                <p14:nvPr/>
              </p14:nvContentPartPr>
              <p14:xfrm>
                <a:off x="4142374" y="4543492"/>
                <a:ext cx="475200" cy="360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30FA8EF-E7BF-D140-B0B8-DEAA063A147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09236" y="4510310"/>
                  <a:ext cx="540813" cy="4260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673D2D7-4DD3-4B42-9A00-55B1B9633A6F}"/>
                    </a:ext>
                  </a:extLst>
                </p14:cNvPr>
                <p14:cNvContentPartPr/>
                <p14:nvPr/>
              </p14:nvContentPartPr>
              <p14:xfrm>
                <a:off x="4336732" y="1666659"/>
                <a:ext cx="446040" cy="316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673D2D7-4DD3-4B42-9A00-55B1B9633A6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03594" y="1633659"/>
                  <a:ext cx="511654" cy="970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BD913F1-56B4-E745-86AB-E852B0B02DE4}"/>
                    </a:ext>
                  </a:extLst>
                </p14:cNvPr>
                <p14:cNvContentPartPr/>
                <p14:nvPr/>
              </p14:nvContentPartPr>
              <p14:xfrm>
                <a:off x="6208732" y="1623099"/>
                <a:ext cx="316800" cy="2199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BD913F1-56B4-E745-86AB-E852B0B02DE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175594" y="1589972"/>
                  <a:ext cx="382413" cy="2855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3D4B32C-3B63-E741-8F99-7BBC48AA0269}"/>
                    </a:ext>
                  </a:extLst>
                </p14:cNvPr>
                <p14:cNvContentPartPr/>
                <p14:nvPr/>
              </p14:nvContentPartPr>
              <p14:xfrm>
                <a:off x="6344812" y="2784459"/>
                <a:ext cx="163080" cy="1202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3D4B32C-3B63-E741-8F99-7BBC48AA026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311666" y="2751426"/>
                  <a:ext cx="228710" cy="1856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77EF273-F593-7E46-9F17-38746D61F8CA}"/>
                    </a:ext>
                  </a:extLst>
                </p14:cNvPr>
                <p14:cNvContentPartPr/>
                <p14:nvPr/>
              </p14:nvContentPartPr>
              <p14:xfrm>
                <a:off x="4414132" y="4668699"/>
                <a:ext cx="74880" cy="1065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77EF273-F593-7E46-9F17-38746D61F8C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47867" y="4602513"/>
                  <a:ext cx="206748" cy="238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9CF58BC-10E2-7B4D-BF7E-3ECB8F8F4DCF}"/>
                    </a:ext>
                  </a:extLst>
                </p14:cNvPr>
                <p14:cNvContentPartPr/>
                <p14:nvPr/>
              </p14:nvContentPartPr>
              <p14:xfrm>
                <a:off x="6336892" y="4570419"/>
                <a:ext cx="219600" cy="2926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9CF58BC-10E2-7B4D-BF7E-3ECB8F8F4DC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70548" y="4504052"/>
                  <a:ext cx="351625" cy="4247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33C565E-F76D-F546-9735-84FCE83FF3A1}"/>
                    </a:ext>
                  </a:extLst>
                </p14:cNvPr>
                <p14:cNvContentPartPr/>
                <p14:nvPr/>
              </p14:nvContentPartPr>
              <p14:xfrm>
                <a:off x="6048892" y="4279539"/>
                <a:ext cx="53280" cy="954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33C565E-F76D-F546-9735-84FCE83FF3A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983114" y="4213289"/>
                  <a:ext cx="184178" cy="2272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A8DD207-C2D1-1649-96B7-F5667AFA3F61}"/>
                    </a:ext>
                  </a:extLst>
                </p14:cNvPr>
                <p14:cNvContentPartPr/>
                <p14:nvPr/>
              </p14:nvContentPartPr>
              <p14:xfrm>
                <a:off x="4714372" y="4345779"/>
                <a:ext cx="130320" cy="1303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A8DD207-C2D1-1649-96B7-F5667AFA3F6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48220" y="4279289"/>
                  <a:ext cx="261963" cy="2626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A8411A1-87A8-5149-BF0F-82B2099019D6}"/>
                    </a:ext>
                  </a:extLst>
                </p14:cNvPr>
                <p14:cNvContentPartPr/>
                <p14:nvPr/>
              </p14:nvContentPartPr>
              <p14:xfrm>
                <a:off x="5848372" y="2511219"/>
                <a:ext cx="299520" cy="1033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A8411A1-87A8-5149-BF0F-82B2099019D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782107" y="2444988"/>
                  <a:ext cx="431388" cy="2351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61359B2-13B5-3544-AADE-CA1BC6714CB6}"/>
                    </a:ext>
                  </a:extLst>
                </p14:cNvPr>
                <p14:cNvContentPartPr/>
                <p14:nvPr/>
              </p14:nvContentPartPr>
              <p14:xfrm>
                <a:off x="6337972" y="2627859"/>
                <a:ext cx="297720" cy="723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61359B2-13B5-3544-AADE-CA1BC6714CB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271665" y="2562735"/>
                  <a:ext cx="429672" cy="2032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D767C83-8B49-FA4F-A8C6-62866AD23BAC}"/>
                    </a:ext>
                  </a:extLst>
                </p14:cNvPr>
                <p14:cNvContentPartPr/>
                <p14:nvPr/>
              </p14:nvContentPartPr>
              <p14:xfrm>
                <a:off x="6087772" y="1701939"/>
                <a:ext cx="390600" cy="3862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D767C83-8B49-FA4F-A8C6-62866AD23BA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21456" y="1635568"/>
                  <a:ext cx="522568" cy="5183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BA5AB5A-C8E0-134A-8CC6-AC43CDFF18B7}"/>
                    </a:ext>
                  </a:extLst>
                </p14:cNvPr>
                <p14:cNvContentPartPr/>
                <p14:nvPr/>
              </p14:nvContentPartPr>
              <p14:xfrm>
                <a:off x="5515012" y="2453619"/>
                <a:ext cx="325080" cy="676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BA5AB5A-C8E0-134A-8CC6-AC43CDFF18B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81841" y="2420443"/>
                  <a:ext cx="390759" cy="1333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F822F41-3D41-9742-96B8-42DCF8EC8793}"/>
                    </a:ext>
                  </a:extLst>
                </p14:cNvPr>
                <p14:cNvContentPartPr/>
                <p14:nvPr/>
              </p14:nvContentPartPr>
              <p14:xfrm>
                <a:off x="4565692" y="4478979"/>
                <a:ext cx="116280" cy="2070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F822F41-3D41-9742-96B8-42DCF8EC879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532658" y="4445806"/>
                  <a:ext cx="181688" cy="2726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4384EF7-2DFD-6741-9088-B1F4A452737B}"/>
                    </a:ext>
                  </a:extLst>
                </p14:cNvPr>
                <p14:cNvContentPartPr/>
                <p14:nvPr/>
              </p14:nvContentPartPr>
              <p14:xfrm>
                <a:off x="4615372" y="4420659"/>
                <a:ext cx="74880" cy="1126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4384EF7-2DFD-6741-9088-B1F4A452737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598806" y="4404088"/>
                  <a:ext cx="107350" cy="1451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B359379-BE1A-1941-B384-0B9BA516CC16}"/>
                    </a:ext>
                  </a:extLst>
                </p14:cNvPr>
                <p14:cNvContentPartPr/>
                <p14:nvPr/>
              </p14:nvContentPartPr>
              <p14:xfrm>
                <a:off x="5954932" y="4144179"/>
                <a:ext cx="80640" cy="1465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B359379-BE1A-1941-B384-0B9BA516CC1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921883" y="4111030"/>
                  <a:ext cx="146077" cy="2121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558F3D7-BA64-7140-8F95-91A6CAD3F02C}"/>
                    </a:ext>
                  </a:extLst>
                </p14:cNvPr>
                <p14:cNvContentPartPr/>
                <p14:nvPr/>
              </p14:nvContentPartPr>
              <p14:xfrm>
                <a:off x="6112252" y="4293219"/>
                <a:ext cx="196560" cy="3114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558F3D7-BA64-7140-8F95-91A6CAD3F02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079823" y="4260091"/>
                  <a:ext cx="262080" cy="3769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7A77210-DEFA-1946-B2E7-CCF89DA87801}"/>
                    </a:ext>
                  </a:extLst>
                </p14:cNvPr>
                <p14:cNvContentPartPr/>
                <p14:nvPr/>
              </p14:nvContentPartPr>
              <p14:xfrm>
                <a:off x="4466332" y="4607859"/>
                <a:ext cx="123120" cy="2804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7A77210-DEFA-1946-B2E7-CCF89DA8780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433235" y="4574710"/>
                  <a:ext cx="188652" cy="3460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0B30B2D-BDF1-D14A-880B-1D0DDBFB89AE}"/>
                    </a:ext>
                  </a:extLst>
                </p14:cNvPr>
                <p14:cNvContentPartPr/>
                <p14:nvPr/>
              </p14:nvContentPartPr>
              <p14:xfrm>
                <a:off x="6194692" y="4459539"/>
                <a:ext cx="9360" cy="1119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0B30B2D-BDF1-D14A-880B-1D0DDBFB89A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177978" y="4442977"/>
                  <a:ext cx="42120" cy="1444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46730B6-E11D-EC4D-94F5-BAA8F4B04FB7}"/>
                    </a:ext>
                  </a:extLst>
                </p14:cNvPr>
                <p14:cNvContentPartPr/>
                <p14:nvPr/>
              </p14:nvContentPartPr>
              <p14:xfrm>
                <a:off x="5792572" y="3933579"/>
                <a:ext cx="21960" cy="90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46730B6-E11D-EC4D-94F5-BAA8F4B04FB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776425" y="3917750"/>
                  <a:ext cx="53608" cy="1226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AA10D63-AE8B-544A-B1AB-F9690751B251}"/>
                    </a:ext>
                  </a:extLst>
                </p14:cNvPr>
                <p14:cNvContentPartPr/>
                <p14:nvPr/>
              </p14:nvContentPartPr>
              <p14:xfrm>
                <a:off x="5724172" y="3867339"/>
                <a:ext cx="75960" cy="781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AA10D63-AE8B-544A-B1AB-F9690751B25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707659" y="3850788"/>
                  <a:ext cx="108326" cy="11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D693FC3-D8B7-8248-B399-F60A99BB6EA6}"/>
                    </a:ext>
                  </a:extLst>
                </p14:cNvPr>
                <p14:cNvContentPartPr/>
                <p14:nvPr/>
              </p14:nvContentPartPr>
              <p14:xfrm>
                <a:off x="5854492" y="4003779"/>
                <a:ext cx="87480" cy="1576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D693FC3-D8B7-8248-B399-F60A99BB6EA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837924" y="3987216"/>
                  <a:ext cx="119954" cy="1901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C64237B-4ED9-214C-A4BB-1464149DC4E2}"/>
                    </a:ext>
                  </a:extLst>
                </p14:cNvPr>
                <p14:cNvContentPartPr/>
                <p14:nvPr/>
              </p14:nvContentPartPr>
              <p14:xfrm>
                <a:off x="5678092" y="3782019"/>
                <a:ext cx="9720" cy="558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C64237B-4ED9-214C-A4BB-1464149DC4E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661892" y="3765607"/>
                  <a:ext cx="41472" cy="879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A57E74B-31E7-0F44-93CA-08ED5F5290D1}"/>
                    </a:ext>
                  </a:extLst>
                </p14:cNvPr>
                <p14:cNvContentPartPr/>
                <p14:nvPr/>
              </p14:nvContentPartPr>
              <p14:xfrm>
                <a:off x="6106852" y="2593659"/>
                <a:ext cx="206640" cy="640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A57E74B-31E7-0F44-93CA-08ED5F5290D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90294" y="2577144"/>
                  <a:ext cx="239093" cy="964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3CA14DA-DDF2-FB46-AFED-5A2F89D2B332}"/>
                    </a:ext>
                  </a:extLst>
                </p14:cNvPr>
                <p14:cNvContentPartPr/>
                <p14:nvPr/>
              </p14:nvContentPartPr>
              <p14:xfrm>
                <a:off x="6216652" y="2578899"/>
                <a:ext cx="41400" cy="939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3CA14DA-DDF2-FB46-AFED-5A2F89D2B33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00223" y="2562357"/>
                  <a:ext cx="73600" cy="126383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84839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17028"/>
            <a:ext cx="8686800" cy="12409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No mention of projection </a:t>
            </a:r>
            <a:r>
              <a:rPr lang="en-US" sz="3200">
                <a:latin typeface="Franklin Gothic Medium" charset="0"/>
                <a:ea typeface="Franklin Gothic Medium" charset="0"/>
                <a:cs typeface="Franklin Gothic Medium" charset="0"/>
              </a:rPr>
              <a:t>of outer side</a:t>
            </a: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.</a:t>
            </a:r>
          </a:p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	Nearly straight “up” vs. forward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0D8BA-48F6-904F-8966-138B4F9A4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46" r="47427" b="23782"/>
          <a:stretch/>
        </p:blipFill>
        <p:spPr>
          <a:xfrm>
            <a:off x="2967889" y="2140131"/>
            <a:ext cx="1484321" cy="329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1DD535-B85D-F644-B261-E73DC6FB5F8A}"/>
              </a:ext>
            </a:extLst>
          </p:cNvPr>
          <p:cNvSpPr/>
          <p:nvPr/>
        </p:nvSpPr>
        <p:spPr>
          <a:xfrm>
            <a:off x="2481292" y="1240500"/>
            <a:ext cx="2172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Franklin Gothic Medium" charset="0"/>
                <a:ea typeface="Franklin Gothic Medium" charset="0"/>
                <a:cs typeface="Franklin Gothic Medium" charset="0"/>
              </a:rPr>
              <a:t>C. </a:t>
            </a:r>
            <a:r>
              <a:rPr lang="en-US" i="1" dirty="0" err="1">
                <a:latin typeface="Franklin Gothic Medium" charset="0"/>
                <a:ea typeface="Franklin Gothic Medium" charset="0"/>
                <a:cs typeface="Franklin Gothic Medium" charset="0"/>
              </a:rPr>
              <a:t>colodon</a:t>
            </a:r>
            <a:endParaRPr lang="en-US" i="1" dirty="0"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E1B19F-1476-504E-97B0-02A2D5F593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73" b="23782"/>
          <a:stretch/>
        </p:blipFill>
        <p:spPr>
          <a:xfrm>
            <a:off x="4933406" y="1121229"/>
            <a:ext cx="2038242" cy="43107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8B44803-39F8-E04B-BB83-DB6DB32EE15D}"/>
              </a:ext>
            </a:extLst>
          </p:cNvPr>
          <p:cNvSpPr/>
          <p:nvPr/>
        </p:nvSpPr>
        <p:spPr>
          <a:xfrm>
            <a:off x="4620986" y="1240500"/>
            <a:ext cx="2172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Franklin Gothic Medium" charset="0"/>
                <a:ea typeface="Franklin Gothic Medium" charset="0"/>
                <a:cs typeface="Franklin Gothic Medium" charset="0"/>
              </a:rPr>
              <a:t>C. </a:t>
            </a:r>
            <a:r>
              <a:rPr lang="en-US" i="1" dirty="0" err="1">
                <a:latin typeface="Franklin Gothic Medium" charset="0"/>
                <a:ea typeface="Franklin Gothic Medium" charset="0"/>
                <a:cs typeface="Franklin Gothic Medium" charset="0"/>
              </a:rPr>
              <a:t>utahensis</a:t>
            </a:r>
            <a:endParaRPr lang="en-US" i="1" dirty="0"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11430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Descriptions &amp; Discussions Can Miss Features that </a:t>
            </a:r>
            <a:r>
              <a:rPr lang="en-US" sz="3600" i="1" dirty="0">
                <a:latin typeface="Franklin Gothic Medium" charset="0"/>
                <a:ea typeface="Franklin Gothic Medium" charset="0"/>
                <a:cs typeface="Franklin Gothic Medium" charset="0"/>
              </a:rPr>
              <a:t>Might </a:t>
            </a:r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be Important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07F053-353F-844A-B9E9-CAF78F47770F}"/>
              </a:ext>
            </a:extLst>
          </p:cNvPr>
          <p:cNvCxnSpPr>
            <a:cxnSpLocks/>
          </p:cNvCxnSpPr>
          <p:nvPr/>
        </p:nvCxnSpPr>
        <p:spPr>
          <a:xfrm flipV="1">
            <a:off x="5159827" y="3170228"/>
            <a:ext cx="0" cy="2152886"/>
          </a:xfrm>
          <a:prstGeom prst="line">
            <a:avLst/>
          </a:prstGeom>
          <a:ln w="3810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4844A1B-9628-8B4F-BF74-F3FB9C26E2DD}"/>
              </a:ext>
            </a:extLst>
          </p:cNvPr>
          <p:cNvCxnSpPr>
            <a:cxnSpLocks/>
          </p:cNvCxnSpPr>
          <p:nvPr/>
        </p:nvCxnSpPr>
        <p:spPr>
          <a:xfrm flipH="1" flipV="1">
            <a:off x="4933406" y="3276600"/>
            <a:ext cx="226422" cy="204651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630533D-914C-BE4A-AC1F-5D271521ABCE}"/>
              </a:ext>
            </a:extLst>
          </p:cNvPr>
          <p:cNvCxnSpPr>
            <a:cxnSpLocks/>
          </p:cNvCxnSpPr>
          <p:nvPr/>
        </p:nvCxnSpPr>
        <p:spPr>
          <a:xfrm flipV="1">
            <a:off x="3118110" y="3170228"/>
            <a:ext cx="0" cy="2152886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9CEAB9-CB03-3349-A899-F24A7260C876}"/>
              </a:ext>
            </a:extLst>
          </p:cNvPr>
          <p:cNvCxnSpPr>
            <a:cxnSpLocks/>
          </p:cNvCxnSpPr>
          <p:nvPr/>
        </p:nvCxnSpPr>
        <p:spPr>
          <a:xfrm flipV="1">
            <a:off x="3118111" y="3276600"/>
            <a:ext cx="0" cy="204651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9EC9B5A-1C86-6946-BBA1-14C876EC1AFB}"/>
              </a:ext>
            </a:extLst>
          </p:cNvPr>
          <p:cNvSpPr/>
          <p:nvPr/>
        </p:nvSpPr>
        <p:spPr>
          <a:xfrm>
            <a:off x="7409153" y="3263987"/>
            <a:ext cx="13801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From </a:t>
            </a:r>
            <a:r>
              <a:rPr lang="en-US" sz="1400" dirty="0" err="1">
                <a:latin typeface="Franklin Gothic Medium" charset="0"/>
                <a:ea typeface="Franklin Gothic Medium" charset="0"/>
                <a:cs typeface="Franklin Gothic Medium" charset="0"/>
              </a:rPr>
              <a:t>Ubaghs</a:t>
            </a:r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 &amp; Robison 1988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B7259F-AC5D-674F-8150-EBFCD453EDF2}"/>
              </a:ext>
            </a:extLst>
          </p:cNvPr>
          <p:cNvGrpSpPr>
            <a:grpSpLocks noChangeAspect="1"/>
          </p:cNvGrpSpPr>
          <p:nvPr/>
        </p:nvGrpSpPr>
        <p:grpSpPr>
          <a:xfrm>
            <a:off x="7345002" y="1370094"/>
            <a:ext cx="1353312" cy="1829811"/>
            <a:chOff x="4142374" y="1623099"/>
            <a:chExt cx="2493318" cy="337121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BD40458-3661-AB4F-8D2B-B60C641285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915" t="9635" r="43301" b="20232"/>
            <a:stretch/>
          </p:blipFill>
          <p:spPr>
            <a:xfrm>
              <a:off x="4287795" y="1657987"/>
              <a:ext cx="2174790" cy="3336324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D047C41-6A86-5B42-8018-377EE2EEF230}"/>
                </a:ext>
              </a:extLst>
            </p:cNvPr>
            <p:cNvGrpSpPr/>
            <p:nvPr/>
          </p:nvGrpSpPr>
          <p:grpSpPr>
            <a:xfrm>
              <a:off x="4443038" y="1982269"/>
              <a:ext cx="704160" cy="1442160"/>
              <a:chOff x="4443038" y="1982269"/>
              <a:chExt cx="704160" cy="1442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81F34F1C-3D85-1F48-99A5-FAB0B39824EF}"/>
                      </a:ext>
                    </a:extLst>
                  </p14:cNvPr>
                  <p14:cNvContentPartPr/>
                  <p14:nvPr/>
                </p14:nvContentPartPr>
                <p14:xfrm>
                  <a:off x="4584158" y="1982269"/>
                  <a:ext cx="563040" cy="1019520"/>
                </p14:xfrm>
              </p:contentPart>
            </mc:Choice>
            <mc:Fallback xmlns="">
              <p:pic>
                <p:nvPicPr>
                  <p:cNvPr id="4" name="Ink 3">
                    <a:extLst>
                      <a:ext uri="{FF2B5EF4-FFF2-40B4-BE49-F238E27FC236}">
                        <a16:creationId xmlns:a16="http://schemas.microsoft.com/office/drawing/2014/main" id="{8547B7EB-9DBC-DD4C-98AD-369B9D75BD16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566518" y="1946629"/>
                    <a:ext cx="598680" cy="1091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C3CD3E38-37C7-FE47-9DC4-CB830B369C30}"/>
                      </a:ext>
                    </a:extLst>
                  </p14:cNvPr>
                  <p14:cNvContentPartPr/>
                  <p14:nvPr/>
                </p14:nvContentPartPr>
                <p14:xfrm>
                  <a:off x="4443038" y="2238589"/>
                  <a:ext cx="593640" cy="1185840"/>
                </p14:xfrm>
              </p:contentPart>
            </mc:Choice>
            <mc:Fallback xmlns="">
              <p:pic>
                <p:nvPicPr>
                  <p:cNvPr id="5" name="Ink 4">
                    <a:extLst>
                      <a:ext uri="{FF2B5EF4-FFF2-40B4-BE49-F238E27FC236}">
                        <a16:creationId xmlns:a16="http://schemas.microsoft.com/office/drawing/2014/main" id="{05DF1FEE-D1B9-F34B-9DB9-99E1F9A8B724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425038" y="2202589"/>
                    <a:ext cx="629280" cy="125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7784AA02-C17B-574D-B517-E7BB23096357}"/>
                      </a:ext>
                    </a:extLst>
                  </p14:cNvPr>
                  <p14:cNvContentPartPr/>
                  <p14:nvPr/>
                </p14:nvContentPartPr>
                <p14:xfrm>
                  <a:off x="4953518" y="2286829"/>
                  <a:ext cx="33480" cy="10260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93C87C1C-3924-BD47-A62F-6F9071E37A09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935878" y="2250829"/>
                    <a:ext cx="6912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1D870421-31DD-9C42-8E7C-A7B50F9D1512}"/>
                      </a:ext>
                    </a:extLst>
                  </p14:cNvPr>
                  <p14:cNvContentPartPr/>
                  <p14:nvPr/>
                </p14:nvContentPartPr>
                <p14:xfrm>
                  <a:off x="4559318" y="2531629"/>
                  <a:ext cx="131400" cy="21528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6D2E9CC6-F49C-9442-8D19-0656AD3AB86F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4541678" y="2495989"/>
                    <a:ext cx="167040" cy="28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B7F1D821-58BD-3048-A600-8FA0D27804EB}"/>
                      </a:ext>
                    </a:extLst>
                  </p14:cNvPr>
                  <p14:cNvContentPartPr/>
                  <p14:nvPr/>
                </p14:nvContentPartPr>
                <p14:xfrm>
                  <a:off x="4553918" y="3326149"/>
                  <a:ext cx="46080" cy="4428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42DE4C75-2D2F-A44D-94F0-B34D3C0C9D16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4535918" y="3290149"/>
                    <a:ext cx="81720" cy="11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E31834DB-C74E-1F40-9878-85C2744A036B}"/>
                      </a:ext>
                    </a:extLst>
                  </p14:cNvPr>
                  <p14:cNvContentPartPr/>
                  <p14:nvPr/>
                </p14:nvContentPartPr>
                <p14:xfrm>
                  <a:off x="4445558" y="2997469"/>
                  <a:ext cx="60120" cy="30420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A4EED9D9-8A7A-264F-9F4A-F5C882D3F117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4427918" y="2961469"/>
                    <a:ext cx="95760" cy="3758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6855825-DC4C-C747-BE6A-235CC9998B99}"/>
                    </a:ext>
                  </a:extLst>
                </p14:cNvPr>
                <p14:cNvContentPartPr/>
                <p14:nvPr/>
              </p14:nvContentPartPr>
              <p14:xfrm>
                <a:off x="4142374" y="4543492"/>
                <a:ext cx="475200" cy="360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6855825-DC4C-C747-BE6A-235CC9998B9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09236" y="4510310"/>
                  <a:ext cx="540813" cy="4260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078F787-F102-F440-9168-6DF2CAF341AE}"/>
                    </a:ext>
                  </a:extLst>
                </p14:cNvPr>
                <p14:cNvContentPartPr/>
                <p14:nvPr/>
              </p14:nvContentPartPr>
              <p14:xfrm>
                <a:off x="4336732" y="1666659"/>
                <a:ext cx="446040" cy="316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078F787-F102-F440-9168-6DF2CAF341A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303594" y="1633659"/>
                  <a:ext cx="511654" cy="970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F0DCE9E-856E-7741-A22F-55879D208E5F}"/>
                    </a:ext>
                  </a:extLst>
                </p14:cNvPr>
                <p14:cNvContentPartPr/>
                <p14:nvPr/>
              </p14:nvContentPartPr>
              <p14:xfrm>
                <a:off x="6208732" y="1623099"/>
                <a:ext cx="316800" cy="2199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F0DCE9E-856E-7741-A22F-55879D208E5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75594" y="1589972"/>
                  <a:ext cx="382413" cy="2855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C108394-3D4F-C146-AB7C-7D4B7E5470A5}"/>
                    </a:ext>
                  </a:extLst>
                </p14:cNvPr>
                <p14:cNvContentPartPr/>
                <p14:nvPr/>
              </p14:nvContentPartPr>
              <p14:xfrm>
                <a:off x="6344812" y="2784459"/>
                <a:ext cx="163080" cy="120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C108394-3D4F-C146-AB7C-7D4B7E5470A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311666" y="2751426"/>
                  <a:ext cx="228710" cy="1856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1EF10B5-7FD3-0442-8407-9F32A934C0E1}"/>
                    </a:ext>
                  </a:extLst>
                </p14:cNvPr>
                <p14:cNvContentPartPr/>
                <p14:nvPr/>
              </p14:nvContentPartPr>
              <p14:xfrm>
                <a:off x="4414132" y="4668699"/>
                <a:ext cx="74880" cy="1065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1EF10B5-7FD3-0442-8407-9F32A934C0E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47867" y="4602513"/>
                  <a:ext cx="206748" cy="238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E5D9E96-6564-DB4B-B694-1E0F6DFB9D43}"/>
                    </a:ext>
                  </a:extLst>
                </p14:cNvPr>
                <p14:cNvContentPartPr/>
                <p14:nvPr/>
              </p14:nvContentPartPr>
              <p14:xfrm>
                <a:off x="6336892" y="4570419"/>
                <a:ext cx="219600" cy="2926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E5D9E96-6564-DB4B-B694-1E0F6DFB9D4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270548" y="4504052"/>
                  <a:ext cx="351625" cy="4247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CB428A7-0146-6340-9909-52BAF22BB264}"/>
                    </a:ext>
                  </a:extLst>
                </p14:cNvPr>
                <p14:cNvContentPartPr/>
                <p14:nvPr/>
              </p14:nvContentPartPr>
              <p14:xfrm>
                <a:off x="6048892" y="4279539"/>
                <a:ext cx="53280" cy="954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CB428A7-0146-6340-9909-52BAF22BB26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983114" y="4213289"/>
                  <a:ext cx="184178" cy="2272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DD8638F-A255-C149-B543-EBA49B980949}"/>
                    </a:ext>
                  </a:extLst>
                </p14:cNvPr>
                <p14:cNvContentPartPr/>
                <p14:nvPr/>
              </p14:nvContentPartPr>
              <p14:xfrm>
                <a:off x="4714372" y="4345779"/>
                <a:ext cx="130320" cy="1303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DD8638F-A255-C149-B543-EBA49B98094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48220" y="4279289"/>
                  <a:ext cx="261963" cy="2626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EE141B0-41E7-C244-98DA-03A8D7124ED2}"/>
                    </a:ext>
                  </a:extLst>
                </p14:cNvPr>
                <p14:cNvContentPartPr/>
                <p14:nvPr/>
              </p14:nvContentPartPr>
              <p14:xfrm>
                <a:off x="5848372" y="2511219"/>
                <a:ext cx="299520" cy="1033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EE141B0-41E7-C244-98DA-03A8D7124ED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782107" y="2444988"/>
                  <a:ext cx="431388" cy="2351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3355263-B872-1D4B-85FB-F0A16F1BCD9A}"/>
                    </a:ext>
                  </a:extLst>
                </p14:cNvPr>
                <p14:cNvContentPartPr/>
                <p14:nvPr/>
              </p14:nvContentPartPr>
              <p14:xfrm>
                <a:off x="6337972" y="2627859"/>
                <a:ext cx="297720" cy="723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3355263-B872-1D4B-85FB-F0A16F1BCD9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71665" y="2562735"/>
                  <a:ext cx="429672" cy="2032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85DC035-09F3-6743-84F8-4E7F8A965E94}"/>
                    </a:ext>
                  </a:extLst>
                </p14:cNvPr>
                <p14:cNvContentPartPr/>
                <p14:nvPr/>
              </p14:nvContentPartPr>
              <p14:xfrm>
                <a:off x="6087772" y="1701939"/>
                <a:ext cx="390600" cy="3862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85DC035-09F3-6743-84F8-4E7F8A965E9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21456" y="1635568"/>
                  <a:ext cx="522568" cy="5183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0BBE28C-6595-E445-BAC3-875E9F474D1B}"/>
                    </a:ext>
                  </a:extLst>
                </p14:cNvPr>
                <p14:cNvContentPartPr/>
                <p14:nvPr/>
              </p14:nvContentPartPr>
              <p14:xfrm>
                <a:off x="5515012" y="2453619"/>
                <a:ext cx="325080" cy="676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0BBE28C-6595-E445-BAC3-875E9F474D1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81841" y="2420443"/>
                  <a:ext cx="390759" cy="1333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6457FFA-ECA2-5E43-BBE9-7998DB1A8435}"/>
                    </a:ext>
                  </a:extLst>
                </p14:cNvPr>
                <p14:cNvContentPartPr/>
                <p14:nvPr/>
              </p14:nvContentPartPr>
              <p14:xfrm>
                <a:off x="4565692" y="4478979"/>
                <a:ext cx="116280" cy="2070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6457FFA-ECA2-5E43-BBE9-7998DB1A843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32658" y="4445806"/>
                  <a:ext cx="181688" cy="2726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75F7635-558D-2641-A15F-2439EAA2043D}"/>
                    </a:ext>
                  </a:extLst>
                </p14:cNvPr>
                <p14:cNvContentPartPr/>
                <p14:nvPr/>
              </p14:nvContentPartPr>
              <p14:xfrm>
                <a:off x="4615372" y="4420659"/>
                <a:ext cx="74880" cy="1126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75F7635-558D-2641-A15F-2439EAA2043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598806" y="4404088"/>
                  <a:ext cx="107350" cy="1451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854C436-E4E9-8346-82A8-41CFB98573F0}"/>
                    </a:ext>
                  </a:extLst>
                </p14:cNvPr>
                <p14:cNvContentPartPr/>
                <p14:nvPr/>
              </p14:nvContentPartPr>
              <p14:xfrm>
                <a:off x="5954932" y="4144179"/>
                <a:ext cx="80640" cy="1465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854C436-E4E9-8346-82A8-41CFB98573F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921883" y="4111030"/>
                  <a:ext cx="146077" cy="2121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C29CFAB-3597-E947-A5BC-C0ABB872C58A}"/>
                    </a:ext>
                  </a:extLst>
                </p14:cNvPr>
                <p14:cNvContentPartPr/>
                <p14:nvPr/>
              </p14:nvContentPartPr>
              <p14:xfrm>
                <a:off x="6112252" y="4293219"/>
                <a:ext cx="196560" cy="3114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C29CFAB-3597-E947-A5BC-C0ABB872C58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79823" y="4260091"/>
                  <a:ext cx="262080" cy="3769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0B14B3B-4FA6-4D4C-9AEB-07E4592F5513}"/>
                    </a:ext>
                  </a:extLst>
                </p14:cNvPr>
                <p14:cNvContentPartPr/>
                <p14:nvPr/>
              </p14:nvContentPartPr>
              <p14:xfrm>
                <a:off x="4466332" y="4607859"/>
                <a:ext cx="123120" cy="2804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0B14B3B-4FA6-4D4C-9AEB-07E4592F551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433235" y="4574710"/>
                  <a:ext cx="188652" cy="3460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9CDBA13-5D7D-564E-8463-B0A255E7C7BE}"/>
                    </a:ext>
                  </a:extLst>
                </p14:cNvPr>
                <p14:cNvContentPartPr/>
                <p14:nvPr/>
              </p14:nvContentPartPr>
              <p14:xfrm>
                <a:off x="6194692" y="4459539"/>
                <a:ext cx="9360" cy="1119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9CDBA13-5D7D-564E-8463-B0A255E7C7B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177978" y="4442977"/>
                  <a:ext cx="42120" cy="1444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458775A-9ABE-EA41-8E88-5A06988E3232}"/>
                    </a:ext>
                  </a:extLst>
                </p14:cNvPr>
                <p14:cNvContentPartPr/>
                <p14:nvPr/>
              </p14:nvContentPartPr>
              <p14:xfrm>
                <a:off x="5792572" y="3933579"/>
                <a:ext cx="21960" cy="903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458775A-9ABE-EA41-8E88-5A06988E323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776425" y="3917750"/>
                  <a:ext cx="53608" cy="1226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66C0B65-CEB4-B34A-90FA-6AF34536C1FA}"/>
                    </a:ext>
                  </a:extLst>
                </p14:cNvPr>
                <p14:cNvContentPartPr/>
                <p14:nvPr/>
              </p14:nvContentPartPr>
              <p14:xfrm>
                <a:off x="5724172" y="3867339"/>
                <a:ext cx="75960" cy="781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66C0B65-CEB4-B34A-90FA-6AF34536C1F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707659" y="3850788"/>
                  <a:ext cx="108326" cy="11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9CAF327-D406-A241-87D1-AEFFCEF0D4C0}"/>
                    </a:ext>
                  </a:extLst>
                </p14:cNvPr>
                <p14:cNvContentPartPr/>
                <p14:nvPr/>
              </p14:nvContentPartPr>
              <p14:xfrm>
                <a:off x="5854492" y="4003779"/>
                <a:ext cx="87480" cy="1576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9CAF327-D406-A241-87D1-AEFFCEF0D4C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37924" y="3987216"/>
                  <a:ext cx="119954" cy="1901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5799C98-4A7D-E446-97D8-12BF0D73E877}"/>
                    </a:ext>
                  </a:extLst>
                </p14:cNvPr>
                <p14:cNvContentPartPr/>
                <p14:nvPr/>
              </p14:nvContentPartPr>
              <p14:xfrm>
                <a:off x="5678092" y="3782019"/>
                <a:ext cx="9720" cy="558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5799C98-4A7D-E446-97D8-12BF0D73E87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61892" y="3765607"/>
                  <a:ext cx="41472" cy="879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06D26D0-3466-974C-83F1-C7D118B46B91}"/>
                    </a:ext>
                  </a:extLst>
                </p14:cNvPr>
                <p14:cNvContentPartPr/>
                <p14:nvPr/>
              </p14:nvContentPartPr>
              <p14:xfrm>
                <a:off x="6106852" y="2593659"/>
                <a:ext cx="206640" cy="640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06D26D0-3466-974C-83F1-C7D118B46B9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90294" y="2577144"/>
                  <a:ext cx="239093" cy="964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C19B317-AB74-2D4D-80B1-4E2774BE999E}"/>
                    </a:ext>
                  </a:extLst>
                </p14:cNvPr>
                <p14:cNvContentPartPr/>
                <p14:nvPr/>
              </p14:nvContentPartPr>
              <p14:xfrm>
                <a:off x="6216652" y="2578899"/>
                <a:ext cx="41400" cy="939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C19B317-AB74-2D4D-80B1-4E2774BE999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200223" y="2562357"/>
                  <a:ext cx="73600" cy="126383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43572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F6CA6-9E03-D446-8E97-AF773124A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" y="228600"/>
            <a:ext cx="8686800" cy="1143000"/>
          </a:xfrm>
        </p:spPr>
        <p:txBody>
          <a:bodyPr/>
          <a:lstStyle/>
          <a:p>
            <a:pPr algn="ctr"/>
            <a:r>
              <a:rPr lang="en-US" dirty="0">
                <a:latin typeface="Franklin Gothic Medium" charset="0"/>
                <a:ea typeface="Franklin Gothic Medium" charset="0"/>
                <a:cs typeface="Franklin Gothic Medium" charset="0"/>
              </a:rPr>
              <a:t>Switch to Mesquite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176E12-8172-3E4B-962A-674B96B6B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>
              <a:latin typeface="Franklin Gothic Medium" panose="020B0603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4B89A6-ABD2-244B-A0A3-A07FC921F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00" y="2616200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884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17028"/>
            <a:ext cx="8686800" cy="12409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Discuss it for ~ 5 minutes &amp; put tables’ answers: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432FF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https://</a:t>
            </a:r>
            <a:r>
              <a:rPr lang="en-US" sz="3200" dirty="0" err="1">
                <a:solidFill>
                  <a:srgbClr val="0432FF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etherpad.wikimedia.org</a:t>
            </a:r>
            <a:r>
              <a:rPr lang="en-US" sz="3200" dirty="0">
                <a:solidFill>
                  <a:srgbClr val="0432FF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/p/</a:t>
            </a:r>
            <a:r>
              <a:rPr lang="en-US" sz="3200" dirty="0" err="1">
                <a:solidFill>
                  <a:srgbClr val="0432FF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ctenocystoids</a:t>
            </a:r>
            <a:endParaRPr lang="en-US" sz="3200" dirty="0">
              <a:solidFill>
                <a:srgbClr val="0432FF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736557-1B76-224B-84D9-4DCA7AEF0F17}"/>
              </a:ext>
            </a:extLst>
          </p:cNvPr>
          <p:cNvSpPr/>
          <p:nvPr/>
        </p:nvSpPr>
        <p:spPr>
          <a:xfrm>
            <a:off x="21018" y="3597463"/>
            <a:ext cx="138011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Modified from </a:t>
            </a:r>
            <a:r>
              <a:rPr lang="en-US" sz="1400" dirty="0" err="1">
                <a:latin typeface="Franklin Gothic Medium" charset="0"/>
                <a:ea typeface="Franklin Gothic Medium" charset="0"/>
                <a:cs typeface="Franklin Gothic Medium" charset="0"/>
              </a:rPr>
              <a:t>Ubaghs</a:t>
            </a:r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 &amp; Robison 1988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1DD535-B85D-F644-B261-E73DC6FB5F8A}"/>
              </a:ext>
            </a:extLst>
          </p:cNvPr>
          <p:cNvSpPr/>
          <p:nvPr/>
        </p:nvSpPr>
        <p:spPr>
          <a:xfrm>
            <a:off x="1251583" y="2606840"/>
            <a:ext cx="2172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Franklin Gothic Medium" charset="0"/>
                <a:ea typeface="Franklin Gothic Medium" charset="0"/>
                <a:cs typeface="Franklin Gothic Medium" charset="0"/>
              </a:rPr>
              <a:t>C. </a:t>
            </a:r>
            <a:r>
              <a:rPr lang="en-US" i="1" dirty="0" err="1">
                <a:latin typeface="Franklin Gothic Medium" charset="0"/>
                <a:ea typeface="Franklin Gothic Medium" charset="0"/>
                <a:cs typeface="Franklin Gothic Medium" charset="0"/>
              </a:rPr>
              <a:t>colodon</a:t>
            </a:r>
            <a:endParaRPr lang="en-US" i="1" dirty="0"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B44803-39F8-E04B-BB83-DB6DB32EE15D}"/>
              </a:ext>
            </a:extLst>
          </p:cNvPr>
          <p:cNvSpPr/>
          <p:nvPr/>
        </p:nvSpPr>
        <p:spPr>
          <a:xfrm>
            <a:off x="5251607" y="2606840"/>
            <a:ext cx="2172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Franklin Gothic Medium" charset="0"/>
                <a:ea typeface="Franklin Gothic Medium" charset="0"/>
                <a:cs typeface="Franklin Gothic Medium" charset="0"/>
              </a:rPr>
              <a:t>C. </a:t>
            </a:r>
            <a:r>
              <a:rPr lang="en-US" i="1" dirty="0" err="1">
                <a:latin typeface="Franklin Gothic Medium" charset="0"/>
                <a:ea typeface="Franklin Gothic Medium" charset="0"/>
                <a:cs typeface="Franklin Gothic Medium" charset="0"/>
              </a:rPr>
              <a:t>utahensis</a:t>
            </a:r>
            <a:endParaRPr lang="en-US" i="1" dirty="0"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11430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Short Exercise: Repeat this with the</a:t>
            </a:r>
            <a:b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</a:br>
            <a:r>
              <a:rPr lang="en-US" sz="3600" dirty="0" err="1">
                <a:latin typeface="Franklin Gothic Medium" charset="0"/>
                <a:ea typeface="Franklin Gothic Medium" charset="0"/>
                <a:cs typeface="Franklin Gothic Medium" charset="0"/>
              </a:rPr>
              <a:t>Suroral</a:t>
            </a:r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 Plates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11CAE0-505F-F449-9E9A-0EEE98D27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10" y="1280979"/>
            <a:ext cx="3657600" cy="23025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B3D7C5-6DD6-D84F-AC9D-5110A1FFC9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681" t="35515" r="3179" b="54795"/>
          <a:stretch/>
        </p:blipFill>
        <p:spPr>
          <a:xfrm>
            <a:off x="4498849" y="4707267"/>
            <a:ext cx="4416551" cy="7315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AD6919-FA67-B746-8656-2AADAC7D0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847" y="648817"/>
            <a:ext cx="3657600" cy="369550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6B993FF-05F5-C84D-9E44-7553D7503438}"/>
              </a:ext>
            </a:extLst>
          </p:cNvPr>
          <p:cNvSpPr/>
          <p:nvPr/>
        </p:nvSpPr>
        <p:spPr>
          <a:xfrm>
            <a:off x="7583187" y="3593302"/>
            <a:ext cx="138011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Modified from Rahman &amp; Clausen 2009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3F17FA-D6E6-2D49-92E2-A90C1571DF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97" t="63260" r="49368" b="29949"/>
          <a:stretch/>
        </p:blipFill>
        <p:spPr>
          <a:xfrm>
            <a:off x="-3" y="4757321"/>
            <a:ext cx="4506749" cy="53502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C703F34-B3ED-BA48-8C9E-67016E48F425}"/>
              </a:ext>
            </a:extLst>
          </p:cNvPr>
          <p:cNvSpPr/>
          <p:nvPr/>
        </p:nvSpPr>
        <p:spPr>
          <a:xfrm>
            <a:off x="-1" y="4350944"/>
            <a:ext cx="424618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dirty="0">
                <a:latin typeface="Franklin Gothic Medium" charset="0"/>
                <a:ea typeface="Franklin Gothic Medium" charset="0"/>
                <a:cs typeface="Franklin Gothic Medium" charset="0"/>
              </a:rPr>
              <a:t>From Diagnosis of </a:t>
            </a:r>
            <a:r>
              <a:rPr lang="en-US" sz="2100" i="1" dirty="0">
                <a:latin typeface="Franklin Gothic Medium" charset="0"/>
                <a:ea typeface="Franklin Gothic Medium" charset="0"/>
                <a:cs typeface="Franklin Gothic Medium" charset="0"/>
              </a:rPr>
              <a:t>C. </a:t>
            </a:r>
            <a:r>
              <a:rPr lang="en-US" sz="2100" i="1" dirty="0" err="1">
                <a:latin typeface="Franklin Gothic Medium" charset="0"/>
                <a:ea typeface="Franklin Gothic Medium" charset="0"/>
                <a:cs typeface="Franklin Gothic Medium" charset="0"/>
              </a:rPr>
              <a:t>colodon</a:t>
            </a:r>
            <a:endParaRPr lang="en-US" sz="2100" i="1" dirty="0"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C5EDE0-6014-D948-922A-DDFA9C1B57F8}"/>
              </a:ext>
            </a:extLst>
          </p:cNvPr>
          <p:cNvSpPr/>
          <p:nvPr/>
        </p:nvSpPr>
        <p:spPr>
          <a:xfrm>
            <a:off x="4498847" y="4350944"/>
            <a:ext cx="424618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dirty="0">
                <a:latin typeface="Franklin Gothic Medium" charset="0"/>
                <a:ea typeface="Franklin Gothic Medium" charset="0"/>
                <a:cs typeface="Franklin Gothic Medium" charset="0"/>
              </a:rPr>
              <a:t>From Discussion of </a:t>
            </a:r>
            <a:r>
              <a:rPr lang="en-US" sz="2100" i="1" dirty="0">
                <a:latin typeface="Franklin Gothic Medium" charset="0"/>
                <a:ea typeface="Franklin Gothic Medium" charset="0"/>
                <a:cs typeface="Franklin Gothic Medium" charset="0"/>
              </a:rPr>
              <a:t>C. </a:t>
            </a:r>
            <a:r>
              <a:rPr lang="en-US" sz="2100" i="1" dirty="0" err="1">
                <a:latin typeface="Franklin Gothic Medium" charset="0"/>
                <a:ea typeface="Franklin Gothic Medium" charset="0"/>
                <a:cs typeface="Franklin Gothic Medium" charset="0"/>
              </a:rPr>
              <a:t>colodon</a:t>
            </a:r>
            <a:endParaRPr lang="en-US" sz="2100" i="1" dirty="0"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1A76828-DA35-C443-ACE5-9C2573A12E5C}"/>
                  </a:ext>
                </a:extLst>
              </p14:cNvPr>
              <p14:cNvContentPartPr/>
              <p14:nvPr/>
            </p14:nvContentPartPr>
            <p14:xfrm>
              <a:off x="3106716" y="5033018"/>
              <a:ext cx="1235880" cy="187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1A76828-DA35-C443-ACE5-9C2573A12E5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81516" y="5007818"/>
                <a:ext cx="128628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DCE55DA-1759-514D-A62B-BC4D362704AD}"/>
                  </a:ext>
                </a:extLst>
              </p14:cNvPr>
              <p14:cNvContentPartPr/>
              <p14:nvPr/>
            </p14:nvContentPartPr>
            <p14:xfrm>
              <a:off x="76956" y="5256218"/>
              <a:ext cx="1409040" cy="13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DCE55DA-1759-514D-A62B-BC4D362704A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756" y="5231018"/>
                <a:ext cx="1459440" cy="6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2825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576072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Example with </a:t>
            </a:r>
            <a:r>
              <a:rPr lang="en-US" sz="3600" dirty="0" err="1">
                <a:latin typeface="Franklin Gothic Medium" charset="0"/>
                <a:ea typeface="Franklin Gothic Medium" charset="0"/>
                <a:cs typeface="Franklin Gothic Medium" charset="0"/>
              </a:rPr>
              <a:t>Ctenocystoid</a:t>
            </a:r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 Echinoderms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0076C6-1328-654E-9ED1-389A85030E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5593" y="1700781"/>
            <a:ext cx="6196614" cy="365760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57A6D29-F72F-4F47-AA3B-3DE9E93F7343}"/>
              </a:ext>
            </a:extLst>
          </p:cNvPr>
          <p:cNvSpPr txBox="1">
            <a:spLocks/>
          </p:cNvSpPr>
          <p:nvPr/>
        </p:nvSpPr>
        <p:spPr>
          <a:xfrm>
            <a:off x="457200" y="5550293"/>
            <a:ext cx="8595360" cy="1271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Smith &amp; Zamora use </a:t>
            </a:r>
            <a:r>
              <a:rPr lang="en-US" sz="3200" i="1" dirty="0" err="1">
                <a:latin typeface="Franklin Gothic Medium" charset="0"/>
                <a:ea typeface="Franklin Gothic Medium" charset="0"/>
                <a:cs typeface="Franklin Gothic Medium" charset="0"/>
              </a:rPr>
              <a:t>Ctenocystis</a:t>
            </a:r>
            <a:r>
              <a:rPr lang="en-US" sz="3200" i="1" dirty="0"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i="1" dirty="0" err="1">
                <a:latin typeface="Franklin Gothic Medium" charset="0"/>
                <a:ea typeface="Franklin Gothic Medium" charset="0"/>
                <a:cs typeface="Franklin Gothic Medium" charset="0"/>
              </a:rPr>
              <a:t>utahensis</a:t>
            </a:r>
            <a:r>
              <a:rPr lang="en-US" sz="3200" i="1" dirty="0"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as 	the outgroup in their </a:t>
            </a:r>
            <a:r>
              <a:rPr lang="en-US" sz="3200" dirty="0" err="1">
                <a:latin typeface="Franklin Gothic Medium" charset="0"/>
                <a:ea typeface="Franklin Gothic Medium" charset="0"/>
                <a:cs typeface="Franklin Gothic Medium" charset="0"/>
              </a:rPr>
              <a:t>cinctan</a:t>
            </a: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 analysis.</a:t>
            </a:r>
            <a:endParaRPr lang="en-US" sz="3200" i="1" dirty="0"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B687EF-C1DB-0948-B5ED-59FD488EE5FD}"/>
              </a:ext>
            </a:extLst>
          </p:cNvPr>
          <p:cNvSpPr/>
          <p:nvPr/>
        </p:nvSpPr>
        <p:spPr>
          <a:xfrm>
            <a:off x="3755082" y="1019297"/>
            <a:ext cx="1554480" cy="73866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sz="2100" i="1" dirty="0" err="1">
                <a:latin typeface="Franklin Gothic Medium" charset="0"/>
                <a:ea typeface="Franklin Gothic Medium" charset="0"/>
                <a:cs typeface="Franklin Gothic Medium" charset="0"/>
              </a:rPr>
              <a:t>Ctenocystis</a:t>
            </a:r>
            <a:r>
              <a:rPr lang="en-US" sz="2100" i="1" dirty="0"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2100" i="1" dirty="0" err="1">
                <a:latin typeface="Franklin Gothic Medium" charset="0"/>
                <a:ea typeface="Franklin Gothic Medium" charset="0"/>
                <a:cs typeface="Franklin Gothic Medium" charset="0"/>
              </a:rPr>
              <a:t>utahensis</a:t>
            </a:r>
            <a:endParaRPr lang="en-US" sz="21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A6679D-02CE-9848-9475-C957945371E7}"/>
              </a:ext>
            </a:extLst>
          </p:cNvPr>
          <p:cNvSpPr/>
          <p:nvPr/>
        </p:nvSpPr>
        <p:spPr>
          <a:xfrm>
            <a:off x="5872912" y="1019297"/>
            <a:ext cx="1554480" cy="73866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sz="2100" i="1" dirty="0" err="1">
                <a:latin typeface="Franklin Gothic Medium" charset="0"/>
                <a:ea typeface="Franklin Gothic Medium" charset="0"/>
                <a:cs typeface="Franklin Gothic Medium" charset="0"/>
              </a:rPr>
              <a:t>Ctenocystis</a:t>
            </a:r>
            <a:r>
              <a:rPr lang="en-US" sz="2100" i="1" dirty="0">
                <a:latin typeface="Franklin Gothic Medium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2100" i="1" dirty="0" err="1">
                <a:latin typeface="Franklin Gothic Medium" charset="0"/>
                <a:ea typeface="Franklin Gothic Medium" charset="0"/>
                <a:cs typeface="Franklin Gothic Medium" charset="0"/>
              </a:rPr>
              <a:t>colodon</a:t>
            </a:r>
            <a:endParaRPr lang="en-US" sz="2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6343B6-B23E-094D-BB67-9FD98C2B1DC2}"/>
              </a:ext>
            </a:extLst>
          </p:cNvPr>
          <p:cNvSpPr/>
          <p:nvPr/>
        </p:nvSpPr>
        <p:spPr>
          <a:xfrm>
            <a:off x="1655636" y="1019297"/>
            <a:ext cx="1554480" cy="73866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sz="2100" i="1" dirty="0" err="1">
                <a:latin typeface="Franklin Gothic Medium" charset="0"/>
                <a:ea typeface="Franklin Gothic Medium" charset="0"/>
                <a:cs typeface="Franklin Gothic Medium" charset="0"/>
              </a:rPr>
              <a:t>Gyrocystis</a:t>
            </a:r>
            <a:endParaRPr lang="en-US" sz="2100" i="1" dirty="0"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algn="ctr"/>
            <a:r>
              <a:rPr lang="en-US" sz="2100" i="1" dirty="0" err="1">
                <a:latin typeface="Franklin Gothic Medium" charset="0"/>
                <a:ea typeface="Franklin Gothic Medium" charset="0"/>
                <a:cs typeface="Franklin Gothic Medium" charset="0"/>
              </a:rPr>
              <a:t>erecta</a:t>
            </a:r>
            <a:endParaRPr lang="en-US" sz="2100" i="1" dirty="0"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algn="ctr"/>
            <a:endParaRPr lang="en-US" sz="21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4FA526-729F-5A4E-ABE7-6DE0B2B158E0}"/>
              </a:ext>
            </a:extLst>
          </p:cNvPr>
          <p:cNvSpPr/>
          <p:nvPr/>
        </p:nvSpPr>
        <p:spPr>
          <a:xfrm>
            <a:off x="1465490" y="643864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u="heavy" dirty="0">
                <a:latin typeface="Franklin Gothic Medium" charset="0"/>
                <a:ea typeface="Franklin Gothic Medium" charset="0"/>
                <a:cs typeface="Franklin Gothic Medium" charset="0"/>
              </a:rPr>
              <a:t>	</a:t>
            </a:r>
            <a:r>
              <a:rPr lang="en-US" sz="2400" u="heavy" dirty="0" err="1">
                <a:latin typeface="Franklin Gothic Medium" charset="0"/>
                <a:ea typeface="Franklin Gothic Medium" charset="0"/>
                <a:cs typeface="Franklin Gothic Medium" charset="0"/>
              </a:rPr>
              <a:t>Cinctan</a:t>
            </a:r>
            <a:r>
              <a:rPr lang="en-US" sz="2400" u="heavy" dirty="0">
                <a:latin typeface="Franklin Gothic Medium" charset="0"/>
                <a:ea typeface="Franklin Gothic Medium" charset="0"/>
                <a:cs typeface="Franklin Gothic Medium" charset="0"/>
              </a:rPr>
              <a:t>	</a:t>
            </a:r>
            <a:endParaRPr lang="en-US" sz="2400" u="heavy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D5DDB4-3F58-2E4D-98DA-B55C60611809}"/>
              </a:ext>
            </a:extLst>
          </p:cNvPr>
          <p:cNvSpPr/>
          <p:nvPr/>
        </p:nvSpPr>
        <p:spPr>
          <a:xfrm>
            <a:off x="3812716" y="643864"/>
            <a:ext cx="34672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u="heavy" dirty="0">
                <a:latin typeface="Franklin Gothic Medium" charset="0"/>
                <a:ea typeface="Franklin Gothic Medium" charset="0"/>
                <a:cs typeface="Franklin Gothic Medium" charset="0"/>
              </a:rPr>
              <a:t>	    </a:t>
            </a:r>
            <a:r>
              <a:rPr lang="en-US" sz="2400" u="heavy" dirty="0" err="1">
                <a:latin typeface="Franklin Gothic Medium" charset="0"/>
                <a:ea typeface="Franklin Gothic Medium" charset="0"/>
                <a:cs typeface="Franklin Gothic Medium" charset="0"/>
              </a:rPr>
              <a:t>Ctenocystoids</a:t>
            </a:r>
            <a:r>
              <a:rPr lang="en-US" sz="2400" u="heavy" dirty="0">
                <a:latin typeface="Franklin Gothic Medium" charset="0"/>
                <a:ea typeface="Franklin Gothic Medium" charset="0"/>
                <a:cs typeface="Franklin Gothic Medium" charset="0"/>
              </a:rPr>
              <a:t>	         </a:t>
            </a:r>
            <a:endParaRPr lang="en-US" sz="2400" u="heavy" dirty="0"/>
          </a:p>
        </p:txBody>
      </p:sp>
    </p:spTree>
    <p:extLst>
      <p:ext uri="{BB962C8B-B14F-4D97-AF65-F5344CB8AC3E}">
        <p14:creationId xmlns:p14="http://schemas.microsoft.com/office/powerpoint/2010/main" val="947715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71"/>
            <a:ext cx="8686800" cy="11430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*hum </a:t>
            </a:r>
            <a:r>
              <a:rPr lang="en-US" sz="3600" i="1" dirty="0">
                <a:latin typeface="Franklin Gothic Medium" charset="0"/>
                <a:ea typeface="Franklin Gothic Medium" charset="0"/>
                <a:cs typeface="Franklin Gothic Medium" charset="0"/>
              </a:rPr>
              <a:t>Jeopardy </a:t>
            </a:r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Music…*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DAF4A3-FFEC-364D-A909-9B15764CED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6" t="7808" r="69420" b="19813"/>
          <a:stretch/>
        </p:blipFill>
        <p:spPr>
          <a:xfrm>
            <a:off x="3522136" y="1693333"/>
            <a:ext cx="2167466" cy="344311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24E53DB-11F0-D249-A297-E75F1AADF12D}"/>
              </a:ext>
            </a:extLst>
          </p:cNvPr>
          <p:cNvGrpSpPr/>
          <p:nvPr/>
        </p:nvGrpSpPr>
        <p:grpSpPr>
          <a:xfrm>
            <a:off x="4266270" y="1820820"/>
            <a:ext cx="584280" cy="535680"/>
            <a:chOff x="2650789" y="1698589"/>
            <a:chExt cx="584280" cy="53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99456A1-4E17-7B42-ABA6-19BFB4AA34E7}"/>
                    </a:ext>
                  </a:extLst>
                </p14:cNvPr>
                <p14:cNvContentPartPr/>
                <p14:nvPr/>
              </p14:nvContentPartPr>
              <p14:xfrm>
                <a:off x="2679949" y="1698589"/>
                <a:ext cx="286920" cy="3571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BD18710-37E5-1E49-BB1F-5F963E82138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62309" y="1662589"/>
                  <a:ext cx="32256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101845A-F0A0-364E-BF00-4D8CCB213292}"/>
                    </a:ext>
                  </a:extLst>
                </p14:cNvPr>
                <p14:cNvContentPartPr/>
                <p14:nvPr/>
              </p14:nvContentPartPr>
              <p14:xfrm>
                <a:off x="2717389" y="1859869"/>
                <a:ext cx="423000" cy="322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DCA161F-BA5D-2149-A69F-0DAC5BDC15C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99749" y="1824229"/>
                  <a:ext cx="4586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39D1C3F-BBF4-FD43-9BF5-73C3A81B253B}"/>
                    </a:ext>
                  </a:extLst>
                </p14:cNvPr>
                <p14:cNvContentPartPr/>
                <p14:nvPr/>
              </p14:nvContentPartPr>
              <p14:xfrm>
                <a:off x="2650789" y="1924669"/>
                <a:ext cx="584280" cy="3096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E6EB1B6-05F5-634B-A75B-2C145B07F31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632789" y="1889029"/>
                  <a:ext cx="619920" cy="38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4EE1E15-E337-704F-BBA9-A1AE1EC11562}"/>
                  </a:ext>
                </a:extLst>
              </p14:cNvPr>
              <p14:cNvContentPartPr/>
              <p14:nvPr/>
            </p14:nvContentPartPr>
            <p14:xfrm>
              <a:off x="5254964" y="1607258"/>
              <a:ext cx="431640" cy="5828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4EE1E15-E337-704F-BBA9-A1AE1EC1156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191964" y="1544258"/>
                <a:ext cx="557280" cy="70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8F0572F-DEFE-CA4C-85E6-C46422C8E06F}"/>
                  </a:ext>
                </a:extLst>
              </p14:cNvPr>
              <p14:cNvContentPartPr/>
              <p14:nvPr/>
            </p14:nvContentPartPr>
            <p14:xfrm>
              <a:off x="5368004" y="4844018"/>
              <a:ext cx="331560" cy="1494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8F0572F-DEFE-CA4C-85E6-C46422C8E06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305364" y="4781018"/>
                <a:ext cx="45720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C673DF1-C7D9-5641-A8F8-248B58BE2975}"/>
                  </a:ext>
                </a:extLst>
              </p14:cNvPr>
              <p14:cNvContentPartPr/>
              <p14:nvPr/>
            </p14:nvContentPartPr>
            <p14:xfrm>
              <a:off x="3336164" y="4518938"/>
              <a:ext cx="161280" cy="1969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C673DF1-C7D9-5641-A8F8-248B58BE297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273524" y="4456298"/>
                <a:ext cx="28692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0520552-5178-D342-9D61-73275E94023C}"/>
                  </a:ext>
                </a:extLst>
              </p14:cNvPr>
              <p14:cNvContentPartPr/>
              <p14:nvPr/>
            </p14:nvContentPartPr>
            <p14:xfrm>
              <a:off x="3453524" y="5033738"/>
              <a:ext cx="647280" cy="1274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0520552-5178-D342-9D61-73275E94023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390884" y="4970738"/>
                <a:ext cx="77292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621E632-CC4A-2E4E-AA98-B6FDC87A23AC}"/>
                  </a:ext>
                </a:extLst>
              </p14:cNvPr>
              <p14:cNvContentPartPr/>
              <p14:nvPr/>
            </p14:nvContentPartPr>
            <p14:xfrm>
              <a:off x="5631524" y="2087138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621E632-CC4A-2E4E-AA98-B6FDC87A23A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568524" y="2024498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7823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11430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Caveat Emptor: This is </a:t>
            </a:r>
            <a:r>
              <a:rPr lang="en-US" sz="3600" i="1" dirty="0">
                <a:latin typeface="Franklin Gothic Medium" charset="0"/>
                <a:ea typeface="Franklin Gothic Medium" charset="0"/>
                <a:cs typeface="Franklin Gothic Medium" charset="0"/>
              </a:rPr>
              <a:t>A Start Only!!!</a:t>
            </a:r>
            <a:br>
              <a:rPr lang="en-US" sz="3600" i="1" dirty="0">
                <a:latin typeface="Franklin Gothic Medium" charset="0"/>
                <a:ea typeface="Franklin Gothic Medium" charset="0"/>
                <a:cs typeface="Franklin Gothic Medium" charset="0"/>
              </a:rPr>
            </a:br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Your Coding will “Evolve” from Here!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6855"/>
            <a:ext cx="8595360" cy="52525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Character Independence not important for 	traditional descriptions.</a:t>
            </a:r>
          </a:p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    </a:t>
            </a:r>
            <a:r>
              <a:rPr lang="en-US" sz="3200" i="1" dirty="0">
                <a:latin typeface="Franklin Gothic Medium" charset="0"/>
                <a:ea typeface="Franklin Gothic Medium" charset="0"/>
                <a:cs typeface="Franklin Gothic Medium" charset="0"/>
              </a:rPr>
              <a:t>Coding should capture features once only.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76A967-FC1C-B54F-BF3D-ECD01D227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935" y="2823943"/>
            <a:ext cx="2271833" cy="38404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2EC857B-A8AD-674F-B3F8-186AF7DE2047}"/>
                  </a:ext>
                </a:extLst>
              </p14:cNvPr>
              <p14:cNvContentPartPr/>
              <p14:nvPr/>
            </p14:nvContentPartPr>
            <p14:xfrm>
              <a:off x="3351893" y="6054830"/>
              <a:ext cx="91440" cy="361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2EC857B-A8AD-674F-B3F8-186AF7DE204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26333" y="6029270"/>
                <a:ext cx="141840" cy="4114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16B9127-9972-3E43-80F7-869C723A4C93}"/>
              </a:ext>
            </a:extLst>
          </p:cNvPr>
          <p:cNvSpPr/>
          <p:nvPr/>
        </p:nvSpPr>
        <p:spPr>
          <a:xfrm>
            <a:off x="4767072" y="3205490"/>
            <a:ext cx="428548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Franklin Gothic Medium" charset="0"/>
                <a:ea typeface="Franklin Gothic Medium" charset="0"/>
                <a:cs typeface="Franklin Gothic Medium" charset="0"/>
              </a:rPr>
              <a:t>Example: Code “front” of small plate as convex or “back” of large plate as concave. </a:t>
            </a:r>
          </a:p>
        </p:txBody>
      </p:sp>
    </p:spTree>
    <p:extLst>
      <p:ext uri="{BB962C8B-B14F-4D97-AF65-F5344CB8AC3E}">
        <p14:creationId xmlns:p14="http://schemas.microsoft.com/office/powerpoint/2010/main" val="347835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0"/>
                            </p:stCondLst>
                            <p:childTnLst>
                              <p:par>
                                <p:cTn id="8" presetID="26" presetClass="emph" presetSubtype="0" repeatCount="2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11430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Caveat Emptor: This is </a:t>
            </a:r>
            <a:r>
              <a:rPr lang="en-US" sz="3600" i="1" dirty="0">
                <a:latin typeface="Franklin Gothic Medium" charset="0"/>
                <a:ea typeface="Franklin Gothic Medium" charset="0"/>
                <a:cs typeface="Franklin Gothic Medium" charset="0"/>
              </a:rPr>
              <a:t>A Start Only!!!</a:t>
            </a:r>
            <a:br>
              <a:rPr lang="en-US" sz="3600" i="1" dirty="0">
                <a:latin typeface="Franklin Gothic Medium" charset="0"/>
                <a:ea typeface="Franklin Gothic Medium" charset="0"/>
                <a:cs typeface="Franklin Gothic Medium" charset="0"/>
              </a:rPr>
            </a:br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Looking at Many Specimens is Important*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6855"/>
            <a:ext cx="8595360" cy="52525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Intraspecific variation ignored in some 	traditional descriptions.</a:t>
            </a:r>
          </a:p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	</a:t>
            </a:r>
            <a:r>
              <a:rPr lang="en-US" sz="3200" i="1" dirty="0">
                <a:latin typeface="Franklin Gothic Medium" charset="0"/>
                <a:ea typeface="Franklin Gothic Medium" charset="0"/>
                <a:cs typeface="Franklin Gothic Medium" charset="0"/>
              </a:rPr>
              <a:t>States polymorphic in one species might 		    be diagnostic of another species.</a:t>
            </a:r>
          </a:p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	Enter 0&amp;1 if polymorphic.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E95E1F-A4C9-A647-B1DF-C92404DA2388}"/>
              </a:ext>
            </a:extLst>
          </p:cNvPr>
          <p:cNvSpPr/>
          <p:nvPr/>
        </p:nvSpPr>
        <p:spPr>
          <a:xfrm>
            <a:off x="849335" y="6369796"/>
            <a:ext cx="5347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ranklin Gothic Medium" charset="0"/>
                <a:ea typeface="Franklin Gothic Medium" charset="0"/>
                <a:cs typeface="Franklin Gothic Medium" charset="0"/>
              </a:rPr>
              <a:t>*: Offer valid only when the fossil record cooperates.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795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11430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Caveat Emptor: This is </a:t>
            </a:r>
            <a:r>
              <a:rPr lang="en-US" sz="3600" i="1" dirty="0">
                <a:latin typeface="Franklin Gothic Medium" charset="0"/>
                <a:ea typeface="Franklin Gothic Medium" charset="0"/>
                <a:cs typeface="Franklin Gothic Medium" charset="0"/>
              </a:rPr>
              <a:t>A Start Only!!!</a:t>
            </a:r>
            <a:br>
              <a:rPr lang="en-US" sz="3600" i="1" dirty="0">
                <a:latin typeface="Franklin Gothic Medium" charset="0"/>
                <a:ea typeface="Franklin Gothic Medium" charset="0"/>
                <a:cs typeface="Franklin Gothic Medium" charset="0"/>
              </a:rPr>
            </a:br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Looking at Many Specimens is Important*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6855"/>
            <a:ext cx="8595360" cy="54811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Intraspecific variation ignored in some 	traditional descriptions.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	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States polymorphic in one species might   	    be diagnostic of another species.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	Enter 0&amp;1 if polymorphic.</a:t>
            </a:r>
          </a:p>
          <a:p>
            <a:pPr marL="0" indent="0">
              <a:buNone/>
            </a:pPr>
            <a:endParaRPr lang="en-US" sz="3200" dirty="0"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Traditional descriptions ignore taphonomy.</a:t>
            </a:r>
          </a:p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    </a:t>
            </a:r>
            <a:r>
              <a:rPr lang="en-US" sz="3200" i="1" dirty="0">
                <a:latin typeface="Franklin Gothic Medium" charset="0"/>
                <a:ea typeface="Franklin Gothic Medium" charset="0"/>
                <a:cs typeface="Franklin Gothic Medium" charset="0"/>
              </a:rPr>
              <a:t>When possible, use wide-ranging species to see how different preservation affects states.</a:t>
            </a:r>
            <a:endParaRPr lang="en-US" sz="3200" dirty="0"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436750-F3E6-CD4D-BDCF-07E9BD3A9AED}"/>
              </a:ext>
            </a:extLst>
          </p:cNvPr>
          <p:cNvSpPr/>
          <p:nvPr/>
        </p:nvSpPr>
        <p:spPr>
          <a:xfrm>
            <a:off x="849335" y="6369796"/>
            <a:ext cx="5347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ranklin Gothic Medium" charset="0"/>
                <a:ea typeface="Franklin Gothic Medium" charset="0"/>
                <a:cs typeface="Franklin Gothic Medium" charset="0"/>
              </a:rPr>
              <a:t>*: Offer valid only when the fossil record cooperates.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080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11430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Code All Features &amp;</a:t>
            </a:r>
            <a:b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</a:br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Cast Broad Taxonomic Nets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6855"/>
            <a:ext cx="8595360" cy="54811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Today’s novel features might be shared with 	species in the next issue of J.P.</a:t>
            </a:r>
          </a:p>
          <a:p>
            <a:pPr marL="0" indent="0">
              <a:buNone/>
            </a:pPr>
            <a:endParaRPr lang="en-US" sz="2400" dirty="0"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Increase the chance of recognizing that a group 	is paraphyletic.</a:t>
            </a:r>
          </a:p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	</a:t>
            </a:r>
            <a:r>
              <a:rPr lang="en-US" sz="3200" i="1" dirty="0">
                <a:latin typeface="Franklin Gothic Medium" charset="0"/>
                <a:ea typeface="Franklin Gothic Medium" charset="0"/>
                <a:cs typeface="Franklin Gothic Medium" charset="0"/>
              </a:rPr>
              <a:t>Often coincides with major changes</a:t>
            </a: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.</a:t>
            </a:r>
          </a:p>
          <a:p>
            <a:pPr marL="0" indent="0">
              <a:buNone/>
            </a:pPr>
            <a:endParaRPr lang="en-US" sz="2400" dirty="0"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Both </a:t>
            </a:r>
            <a:r>
              <a:rPr lang="en-US" sz="3200" i="1" dirty="0">
                <a:latin typeface="Franklin Gothic Medium" charset="0"/>
                <a:ea typeface="Franklin Gothic Medium" charset="0"/>
                <a:cs typeface="Franklin Gothic Medium" charset="0"/>
              </a:rPr>
              <a:t>might</a:t>
            </a: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 offer antidotes to </a:t>
            </a:r>
            <a:r>
              <a:rPr lang="en-US" sz="3200" b="1" i="1" dirty="0">
                <a:latin typeface="Franklin Gothic Medium" charset="0"/>
                <a:ea typeface="Franklin Gothic Medium" charset="0"/>
                <a:cs typeface="Franklin Gothic Medium" charset="0"/>
              </a:rPr>
              <a:t>ascertainment 	bias</a:t>
            </a: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: the difficulty of recognizing 	characters that </a:t>
            </a:r>
            <a:r>
              <a:rPr lang="en-US" sz="3200" i="1" dirty="0">
                <a:latin typeface="Franklin Gothic Medium" charset="0"/>
                <a:ea typeface="Franklin Gothic Medium" charset="0"/>
                <a:cs typeface="Franklin Gothic Medium" charset="0"/>
              </a:rPr>
              <a:t>could</a:t>
            </a: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 have changed but 	did not.</a:t>
            </a:r>
          </a:p>
          <a:p>
            <a:pPr marL="0" indent="0">
              <a:buNone/>
            </a:pPr>
            <a:endParaRPr lang="en-US" sz="3200" i="1" dirty="0"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endParaRPr lang="en-US" sz="3200" dirty="0"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709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F21D78-2121-9C4F-B800-74E1D0D148B2}"/>
              </a:ext>
            </a:extLst>
          </p:cNvPr>
          <p:cNvSpPr/>
          <p:nvPr/>
        </p:nvSpPr>
        <p:spPr>
          <a:xfrm>
            <a:off x="3290365" y="2082900"/>
            <a:ext cx="2492990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0" dirty="0">
                <a:latin typeface="Franklin Gothic Medium" charset="0"/>
                <a:ea typeface="Franklin Gothic Medium" charset="0"/>
                <a:cs typeface="Franklin Gothic Medium" charset="0"/>
              </a:rPr>
              <a:t>☕️</a:t>
            </a:r>
            <a:endParaRPr lang="en-US" sz="18000" dirty="0"/>
          </a:p>
        </p:txBody>
      </p:sp>
    </p:spTree>
    <p:extLst>
      <p:ext uri="{BB962C8B-B14F-4D97-AF65-F5344CB8AC3E}">
        <p14:creationId xmlns:p14="http://schemas.microsoft.com/office/powerpoint/2010/main" val="1632667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701" y="6103088"/>
            <a:ext cx="8686800" cy="735487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(Convert Mesquite ☛ </a:t>
            </a:r>
            <a:r>
              <a:rPr lang="en-US" sz="3600" dirty="0" err="1">
                <a:latin typeface="Franklin Gothic Medium" charset="0"/>
                <a:ea typeface="Franklin Gothic Medium" charset="0"/>
                <a:cs typeface="Franklin Gothic Medium" charset="0"/>
              </a:rPr>
              <a:t>RevBayes</a:t>
            </a:r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  in R)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BE26C34-BAE2-4240-8CEF-73169701E99F}"/>
              </a:ext>
            </a:extLst>
          </p:cNvPr>
          <p:cNvSpPr txBox="1">
            <a:spLocks/>
          </p:cNvSpPr>
          <p:nvPr/>
        </p:nvSpPr>
        <p:spPr>
          <a:xfrm>
            <a:off x="228600" y="118872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FINAL PART</a:t>
            </a:r>
          </a:p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to set up April’s Section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F21EAEB-401B-544C-A299-6741CEB3E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>
                <a:latin typeface="Franklin Gothic Medium" panose="020B0603020102020204" pitchFamily="34" charset="0"/>
              </a:rPr>
              <a:t>Video 3 </a:t>
            </a:r>
            <a:r>
              <a:rPr lang="en-US" dirty="0">
                <a:latin typeface="Franklin Gothic Medium" panose="020B0603020102020204" pitchFamily="34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444241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576072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Cast a Broad Net with Taxonomic Coverage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3BC21-7634-744D-B544-C159B6D5B4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25686" y="1139470"/>
            <a:ext cx="7196250" cy="36575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CCF079-7167-244E-8F31-22CA5D62F8EA}"/>
              </a:ext>
            </a:extLst>
          </p:cNvPr>
          <p:cNvSpPr/>
          <p:nvPr/>
        </p:nvSpPr>
        <p:spPr>
          <a:xfrm>
            <a:off x="7682430" y="3522121"/>
            <a:ext cx="138011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Modified from Zamora et al. 2012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14D047-EDD6-BF45-AB17-A64EF652E872}"/>
              </a:ext>
            </a:extLst>
          </p:cNvPr>
          <p:cNvSpPr/>
          <p:nvPr/>
        </p:nvSpPr>
        <p:spPr>
          <a:xfrm>
            <a:off x="3590866" y="694944"/>
            <a:ext cx="18658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latin typeface="Franklin Gothic Medium" charset="0"/>
                <a:ea typeface="Franklin Gothic Medium" charset="0"/>
                <a:cs typeface="Franklin Gothic Medium" charset="0"/>
              </a:rPr>
              <a:t>Ctenocystoid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F1FD82-F86D-324B-964D-7890D9DB8B03}"/>
              </a:ext>
            </a:extLst>
          </p:cNvPr>
          <p:cNvSpPr/>
          <p:nvPr/>
        </p:nvSpPr>
        <p:spPr>
          <a:xfrm>
            <a:off x="6356384" y="694944"/>
            <a:ext cx="11801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latin typeface="Franklin Gothic Medium" charset="0"/>
                <a:ea typeface="Franklin Gothic Medium" charset="0"/>
                <a:cs typeface="Franklin Gothic Medium" charset="0"/>
              </a:rPr>
              <a:t>Cinctan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543F12-CE25-2043-8863-4DD5A3D3C1C5}"/>
              </a:ext>
            </a:extLst>
          </p:cNvPr>
          <p:cNvSpPr/>
          <p:nvPr/>
        </p:nvSpPr>
        <p:spPr>
          <a:xfrm>
            <a:off x="1199761" y="694944"/>
            <a:ext cx="18658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latin typeface="Franklin Gothic Medium" charset="0"/>
                <a:ea typeface="Franklin Gothic Medium" charset="0"/>
                <a:cs typeface="Franklin Gothic Medium" charset="0"/>
              </a:rPr>
              <a:t>Ctenocystoid</a:t>
            </a:r>
            <a:endParaRPr lang="en-US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C22D011-ED4B-1649-BEB4-6A09C1799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853933"/>
            <a:ext cx="8595360" cy="1991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Left-Right symmetry of plate positions varies.</a:t>
            </a:r>
          </a:p>
        </p:txBody>
      </p:sp>
    </p:spTree>
    <p:extLst>
      <p:ext uri="{BB962C8B-B14F-4D97-AF65-F5344CB8AC3E}">
        <p14:creationId xmlns:p14="http://schemas.microsoft.com/office/powerpoint/2010/main" val="3709289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F6CA6-9E03-D446-8E97-AF773124A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5437-AFD3-DF4C-B6EF-8625C9684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F5B5D94-20B4-A644-BC76-77FCB7EF3392}"/>
              </a:ext>
            </a:extLst>
          </p:cNvPr>
          <p:cNvGrpSpPr>
            <a:grpSpLocks noChangeAspect="1"/>
          </p:cNvGrpSpPr>
          <p:nvPr/>
        </p:nvGrpSpPr>
        <p:grpSpPr>
          <a:xfrm>
            <a:off x="2631454" y="413030"/>
            <a:ext cx="3786388" cy="6400800"/>
            <a:chOff x="2631454" y="413030"/>
            <a:chExt cx="3786388" cy="64008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1B17B38-43FE-1542-8466-468AC3F57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1454" y="413030"/>
              <a:ext cx="3786388" cy="640080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C576AEE-A1E3-C843-875C-CE37E2F77A05}"/>
                </a:ext>
              </a:extLst>
            </p:cNvPr>
            <p:cNvGrpSpPr/>
            <p:nvPr/>
          </p:nvGrpSpPr>
          <p:grpSpPr>
            <a:xfrm>
              <a:off x="2923756" y="1118547"/>
              <a:ext cx="1165680" cy="2690221"/>
              <a:chOff x="2923756" y="1118547"/>
              <a:chExt cx="1165680" cy="2690221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86439F39-EFBB-D947-9D61-A734C9193B36}"/>
                      </a:ext>
                    </a:extLst>
                  </p14:cNvPr>
                  <p14:cNvContentPartPr/>
                  <p14:nvPr/>
                </p14:nvContentPartPr>
                <p14:xfrm>
                  <a:off x="3114920" y="2304000"/>
                  <a:ext cx="361800" cy="1346040"/>
                </p14:xfrm>
              </p:contentPart>
            </mc:Choice>
            <mc:Fallback xmlns=""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86439F39-EFBB-D947-9D61-A734C9193B36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042920" y="2160000"/>
                    <a:ext cx="505440" cy="163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50FC2745-6BDA-1842-B26D-E55BAE2FF95C}"/>
                      </a:ext>
                    </a:extLst>
                  </p14:cNvPr>
                  <p14:cNvContentPartPr/>
                  <p14:nvPr/>
                </p14:nvContentPartPr>
                <p14:xfrm>
                  <a:off x="3042560" y="1893360"/>
                  <a:ext cx="822600" cy="93132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50FC2745-6BDA-1842-B26D-E55BAE2FF95C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3006920" y="1821360"/>
                    <a:ext cx="894240" cy="107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72AE0F01-5274-B943-8297-2A8534AC5921}"/>
                      </a:ext>
                    </a:extLst>
                  </p14:cNvPr>
                  <p14:cNvContentPartPr/>
                  <p14:nvPr/>
                </p14:nvContentPartPr>
                <p14:xfrm>
                  <a:off x="2955800" y="2613000"/>
                  <a:ext cx="124920" cy="110628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72AE0F01-5274-B943-8297-2A8534AC5921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920160" y="2541000"/>
                    <a:ext cx="196560" cy="124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3628D7C0-D60A-FE44-9A8C-43CEF2FD0C86}"/>
                      </a:ext>
                    </a:extLst>
                  </p14:cNvPr>
                  <p14:cNvContentPartPr/>
                  <p14:nvPr/>
                </p14:nvContentPartPr>
                <p14:xfrm>
                  <a:off x="2981720" y="2851680"/>
                  <a:ext cx="362160" cy="87624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3628D7C0-D60A-FE44-9A8C-43CEF2FD0C8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946080" y="2780040"/>
                    <a:ext cx="433800" cy="101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B9C90548-CF79-814E-A66D-4E60C4187553}"/>
                      </a:ext>
                    </a:extLst>
                  </p14:cNvPr>
                  <p14:cNvContentPartPr/>
                  <p14:nvPr/>
                </p14:nvContentPartPr>
                <p14:xfrm>
                  <a:off x="3736280" y="1870680"/>
                  <a:ext cx="360" cy="36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B9C90548-CF79-814E-A66D-4E60C418755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700280" y="1798680"/>
                    <a:ext cx="72000" cy="14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4E34578E-8B0E-C74D-99B9-CE45AFD31D8F}"/>
                      </a:ext>
                    </a:extLst>
                  </p14:cNvPr>
                  <p14:cNvContentPartPr/>
                  <p14:nvPr/>
                </p14:nvContentPartPr>
                <p14:xfrm>
                  <a:off x="3914116" y="1996888"/>
                  <a:ext cx="360" cy="36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4E34578E-8B0E-C74D-99B9-CE45AFD31D8F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3896116" y="1961248"/>
                    <a:ext cx="36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7C5B2323-698C-6D44-8435-4185097AAD6C}"/>
                      </a:ext>
                    </a:extLst>
                  </p14:cNvPr>
                  <p14:cNvContentPartPr/>
                  <p14:nvPr/>
                </p14:nvContentPartPr>
                <p14:xfrm>
                  <a:off x="3081076" y="1620688"/>
                  <a:ext cx="841680" cy="67608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7C5B2323-698C-6D44-8435-4185097AAD6C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063436" y="1585048"/>
                    <a:ext cx="877320" cy="74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6FF623EC-C6D9-C64C-A3EA-06B243BE002B}"/>
                      </a:ext>
                    </a:extLst>
                  </p14:cNvPr>
                  <p14:cNvContentPartPr/>
                  <p14:nvPr/>
                </p14:nvContentPartPr>
                <p14:xfrm>
                  <a:off x="3504076" y="2341768"/>
                  <a:ext cx="111600" cy="22140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6FF623EC-C6D9-C64C-A3EA-06B243BE002B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486076" y="2306128"/>
                    <a:ext cx="147240" cy="29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EF8C9B91-5926-334F-8DFD-67908C3F4A75}"/>
                      </a:ext>
                    </a:extLst>
                  </p14:cNvPr>
                  <p14:cNvContentPartPr/>
                  <p14:nvPr/>
                </p14:nvContentPartPr>
                <p14:xfrm>
                  <a:off x="2923756" y="2571448"/>
                  <a:ext cx="548640" cy="123732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EF8C9B91-5926-334F-8DFD-67908C3F4A75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905756" y="2535808"/>
                    <a:ext cx="584280" cy="130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EBD41329-F41C-BC49-9BF6-9616C3A1BD74}"/>
                      </a:ext>
                    </a:extLst>
                  </p14:cNvPr>
                  <p14:cNvContentPartPr/>
                  <p14:nvPr/>
                </p14:nvContentPartPr>
                <p14:xfrm>
                  <a:off x="2982076" y="2601328"/>
                  <a:ext cx="60840" cy="70380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EBD41329-F41C-BC49-9BF6-9616C3A1BD74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964076" y="2565328"/>
                    <a:ext cx="96480" cy="775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267961A5-1833-F549-82AA-3EC27DBBAC96}"/>
                      </a:ext>
                    </a:extLst>
                  </p14:cNvPr>
                  <p14:cNvContentPartPr/>
                  <p14:nvPr/>
                </p14:nvContentPartPr>
                <p14:xfrm>
                  <a:off x="3826636" y="1118547"/>
                  <a:ext cx="262800" cy="73116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267961A5-1833-F549-82AA-3EC27DBBAC96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808996" y="1082907"/>
                    <a:ext cx="298440" cy="802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7521842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11430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Moving Beyond Descriptions to Specimens:</a:t>
            </a:r>
            <a:b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</a:br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Species are not Invariant!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6855"/>
            <a:ext cx="8595360" cy="52525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Traditional descriptions often ignore ontogeny. </a:t>
            </a:r>
          </a:p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	</a:t>
            </a:r>
            <a:r>
              <a:rPr lang="en-US" sz="3200" dirty="0" err="1">
                <a:latin typeface="Franklin Gothic Medium" charset="0"/>
                <a:ea typeface="Franklin Gothic Medium" charset="0"/>
                <a:cs typeface="Franklin Gothic Medium" charset="0"/>
              </a:rPr>
              <a:t>Spc</a:t>
            </a: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. 1 Ontogeny:  States A➝B</a:t>
            </a:r>
          </a:p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	</a:t>
            </a:r>
            <a:r>
              <a:rPr lang="en-US" sz="3200" dirty="0" err="1">
                <a:latin typeface="Franklin Gothic Medium" charset="0"/>
                <a:ea typeface="Franklin Gothic Medium" charset="0"/>
                <a:cs typeface="Franklin Gothic Medium" charset="0"/>
              </a:rPr>
              <a:t>Spc</a:t>
            </a: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. 2 Ontogeny:  States A➝B➝C</a:t>
            </a:r>
          </a:p>
          <a:p>
            <a:pPr marL="0" indent="0">
              <a:buNone/>
            </a:pPr>
            <a:endParaRPr lang="en-US" sz="3200" dirty="0"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Coding should show that 1 &amp; 2 possess A &amp; B.</a:t>
            </a:r>
          </a:p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	Coding should also show that 1 &amp; 2 have different ontogenies.</a:t>
            </a:r>
          </a:p>
          <a:p>
            <a:pPr marL="0" indent="0">
              <a:buNone/>
            </a:pPr>
            <a:endParaRPr lang="en-US" sz="3200" dirty="0"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i="1" dirty="0">
                <a:latin typeface="Franklin Gothic Medium" charset="0"/>
                <a:ea typeface="Franklin Gothic Medium" charset="0"/>
                <a:cs typeface="Franklin Gothic Medium" charset="0"/>
              </a:rPr>
              <a:t>Ontogenies themselves can provide characters.</a:t>
            </a:r>
          </a:p>
        </p:txBody>
      </p:sp>
    </p:spTree>
    <p:extLst>
      <p:ext uri="{BB962C8B-B14F-4D97-AF65-F5344CB8AC3E}">
        <p14:creationId xmlns:p14="http://schemas.microsoft.com/office/powerpoint/2010/main" val="742907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11430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Example with </a:t>
            </a:r>
            <a:r>
              <a:rPr lang="en-US" sz="3600" dirty="0" err="1">
                <a:latin typeface="Franklin Gothic Medium" charset="0"/>
                <a:ea typeface="Franklin Gothic Medium" charset="0"/>
                <a:cs typeface="Franklin Gothic Medium" charset="0"/>
              </a:rPr>
              <a:t>Ctenocystoid</a:t>
            </a:r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 Echinoderms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95360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>
                <a:latin typeface="Franklin Gothic Medium" charset="0"/>
                <a:ea typeface="Franklin Gothic Medium" charset="0"/>
                <a:cs typeface="Franklin Gothic Medium" charset="0"/>
              </a:rPr>
              <a:t>Scenario: suppose a young grad student thinks 	that phylogenies of Cambrian echinoderms 	would help his/her project.</a:t>
            </a:r>
          </a:p>
          <a:p>
            <a:pPr marL="0" indent="0">
              <a:buNone/>
            </a:pPr>
            <a:endParaRPr lang="en-US" sz="3200"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>
                <a:latin typeface="Franklin Gothic Medium" charset="0"/>
                <a:ea typeface="Franklin Gothic Medium" charset="0"/>
                <a:cs typeface="Franklin Gothic Medium" charset="0"/>
              </a:rPr>
              <a:t>	Wants to add ctenocystoid analyses to cinctan, mitrate, etc., analyses.</a:t>
            </a:r>
          </a:p>
          <a:p>
            <a:pPr marL="0" indent="0">
              <a:buNone/>
            </a:pPr>
            <a:endParaRPr lang="en-US" sz="3200"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>
                <a:latin typeface="Franklin Gothic Medium" charset="0"/>
                <a:ea typeface="Franklin Gothic Medium" charset="0"/>
                <a:cs typeface="Franklin Gothic Medium" charset="0"/>
              </a:rPr>
              <a:t>No prior phylogenetic work on this group: so, 	</a:t>
            </a:r>
            <a:r>
              <a:rPr lang="en-US" sz="3200" i="1">
                <a:latin typeface="Franklin Gothic Medium" charset="0"/>
                <a:ea typeface="Franklin Gothic Medium" charset="0"/>
                <a:cs typeface="Franklin Gothic Medium" charset="0"/>
              </a:rPr>
              <a:t>how to learn Ctenocystoids?</a:t>
            </a:r>
            <a:endParaRPr lang="en-US" sz="3200" i="1" dirty="0"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5823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11430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Moving Beyond Descriptions to Specimens:</a:t>
            </a:r>
            <a:b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</a:br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Species are not Invariant!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6855"/>
            <a:ext cx="8595360" cy="52525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We need to account for preservation:</a:t>
            </a:r>
            <a:endParaRPr lang="en-US" sz="3200" i="1" dirty="0"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	The same states might look different on silicified and </a:t>
            </a:r>
            <a:r>
              <a:rPr lang="en-US" sz="3200" dirty="0" err="1">
                <a:latin typeface="Franklin Gothic Medium" charset="0"/>
                <a:ea typeface="Franklin Gothic Medium" charset="0"/>
                <a:cs typeface="Franklin Gothic Medium" charset="0"/>
              </a:rPr>
              <a:t>calcitic</a:t>
            </a: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 specimens.</a:t>
            </a:r>
          </a:p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	The same states might look different on specimens from limestones vs. those from shales. </a:t>
            </a:r>
          </a:p>
          <a:p>
            <a:pPr marL="0" indent="0">
              <a:buNone/>
            </a:pPr>
            <a:endParaRPr lang="en-US" sz="3200" dirty="0"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endParaRPr lang="en-US" sz="3200" dirty="0"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i="1" dirty="0">
                <a:latin typeface="Franklin Gothic Medium" charset="0"/>
                <a:ea typeface="Franklin Gothic Medium" charset="0"/>
                <a:cs typeface="Franklin Gothic Medium" charset="0"/>
              </a:rPr>
              <a:t>When possible, use wide-ranging species as controls for “state taphonomy.”</a:t>
            </a:r>
          </a:p>
        </p:txBody>
      </p:sp>
    </p:spTree>
    <p:extLst>
      <p:ext uri="{BB962C8B-B14F-4D97-AF65-F5344CB8AC3E}">
        <p14:creationId xmlns:p14="http://schemas.microsoft.com/office/powerpoint/2010/main" val="1324918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11430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Be Cognizant of Different Possible Evolutionary Models when 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6855"/>
            <a:ext cx="8595360" cy="52525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Polymorphisms might represent:</a:t>
            </a:r>
          </a:p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	1. Ecophenotypic variation;</a:t>
            </a:r>
          </a:p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	2. Different heritable conditions that might become fixed in daughter taxa.</a:t>
            </a:r>
          </a:p>
          <a:p>
            <a:pPr marL="0" indent="0">
              <a:buNone/>
            </a:pPr>
            <a:endParaRPr lang="en-US" sz="3200" dirty="0"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States appearing at different ontogenetic stages might represent:</a:t>
            </a:r>
          </a:p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	1. Parallel derivations;</a:t>
            </a:r>
          </a:p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	2. Shifts in ontogeny.</a:t>
            </a:r>
          </a:p>
        </p:txBody>
      </p:sp>
    </p:spTree>
    <p:extLst>
      <p:ext uri="{BB962C8B-B14F-4D97-AF65-F5344CB8AC3E}">
        <p14:creationId xmlns:p14="http://schemas.microsoft.com/office/powerpoint/2010/main" val="36271566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48022A-116B-5342-A08C-5992F6066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983" y="1257904"/>
            <a:ext cx="2271833" cy="38404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3C41FE5-F667-2247-8464-58D9D86F2A5B}"/>
                  </a:ext>
                </a:extLst>
              </p14:cNvPr>
              <p14:cNvContentPartPr/>
              <p14:nvPr/>
            </p14:nvContentPartPr>
            <p14:xfrm>
              <a:off x="4497941" y="4488791"/>
              <a:ext cx="91440" cy="361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3C41FE5-F667-2247-8464-58D9D86F2A5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72741" y="4463591"/>
                <a:ext cx="141840" cy="4114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11430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One Part of an Organism </a:t>
            </a:r>
            <a:r>
              <a:rPr lang="en-US" sz="3600" b="1" i="1" dirty="0">
                <a:latin typeface="Franklin Gothic Medium" charset="0"/>
                <a:ea typeface="Franklin Gothic Medium" charset="0"/>
                <a:cs typeface="Franklin Gothic Medium" charset="0"/>
              </a:rPr>
              <a:t>never</a:t>
            </a:r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 is Independent of other Parts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401"/>
            <a:ext cx="8595360" cy="1142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One plate is concave where other is convex.</a:t>
            </a:r>
          </a:p>
          <a:p>
            <a:pPr marL="0" indent="0">
              <a:buNone/>
            </a:pPr>
            <a:r>
              <a:rPr lang="en-US" sz="3200" i="1" dirty="0">
                <a:latin typeface="Franklin Gothic Medium" charset="0"/>
                <a:ea typeface="Franklin Gothic Medium" charset="0"/>
                <a:cs typeface="Franklin Gothic Medium" charset="0"/>
              </a:rPr>
              <a:t>	Code this only once!</a:t>
            </a:r>
          </a:p>
        </p:txBody>
      </p:sp>
    </p:spTree>
    <p:extLst>
      <p:ext uri="{BB962C8B-B14F-4D97-AF65-F5344CB8AC3E}">
        <p14:creationId xmlns:p14="http://schemas.microsoft.com/office/powerpoint/2010/main" val="419804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0"/>
                            </p:stCondLst>
                            <p:childTnLst>
                              <p:par>
                                <p:cTn id="8" presetID="26" presetClass="emph" presetSubtype="0" repeatCount="2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11430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One Part of an Organism </a:t>
            </a:r>
            <a:r>
              <a:rPr lang="en-US" sz="3600" b="1" i="1" dirty="0">
                <a:latin typeface="Franklin Gothic Medium" charset="0"/>
                <a:ea typeface="Franklin Gothic Medium" charset="0"/>
                <a:cs typeface="Franklin Gothic Medium" charset="0"/>
              </a:rPr>
              <a:t>never</a:t>
            </a:r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 is Independent of other Parts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6855"/>
            <a:ext cx="8595360" cy="52525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u="sng" dirty="0">
                <a:latin typeface="Franklin Gothic Medium" charset="0"/>
                <a:ea typeface="Franklin Gothic Medium" charset="0"/>
                <a:cs typeface="Franklin Gothic Medium" charset="0"/>
              </a:rPr>
              <a:t>Goal</a:t>
            </a: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: Capture all versions of Plate A </a:t>
            </a:r>
            <a:r>
              <a:rPr lang="en-US" sz="3200" i="1" dirty="0">
                <a:latin typeface="Franklin Gothic Medium" charset="0"/>
                <a:ea typeface="Franklin Gothic Medium" charset="0"/>
                <a:cs typeface="Franklin Gothic Medium" charset="0"/>
              </a:rPr>
              <a:t>without</a:t>
            </a: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 duplicating that information on Plates B…Z! </a:t>
            </a:r>
          </a:p>
          <a:p>
            <a:pPr marL="0" indent="0">
              <a:buNone/>
            </a:pPr>
            <a:endParaRPr lang="en-US" sz="3200"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	∴ Plate arrangement and contact shapes might be better characters here.</a:t>
            </a:r>
          </a:p>
          <a:p>
            <a:pPr marL="0" indent="0">
              <a:buNone/>
            </a:pPr>
            <a:endParaRPr lang="en-US" sz="3200" dirty="0"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endParaRPr lang="en-US" sz="3200" dirty="0"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endParaRPr lang="en-US" sz="3200" dirty="0"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i="1" dirty="0">
                <a:latin typeface="Franklin Gothic Medium" charset="0"/>
                <a:ea typeface="Franklin Gothic Medium" charset="0"/>
                <a:cs typeface="Franklin Gothic Medium" charset="0"/>
              </a:rPr>
              <a:t>Traditional descriptions often do not worry about this!</a:t>
            </a:r>
          </a:p>
        </p:txBody>
      </p:sp>
    </p:spTree>
    <p:extLst>
      <p:ext uri="{BB962C8B-B14F-4D97-AF65-F5344CB8AC3E}">
        <p14:creationId xmlns:p14="http://schemas.microsoft.com/office/powerpoint/2010/main" val="32655315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11430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Moving Beyond Descriptions to Specimens:</a:t>
            </a:r>
            <a:b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</a:br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Species are not Invariant!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6855"/>
            <a:ext cx="8595360" cy="52525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Traditional descriptions often ignore 	intraspecific variation</a:t>
            </a:r>
          </a:p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	“Splitters” were common!</a:t>
            </a:r>
          </a:p>
          <a:p>
            <a:pPr marL="0" indent="0">
              <a:buNone/>
            </a:pPr>
            <a:endParaRPr lang="en-US" sz="3200" dirty="0"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Coding often will lump multiple named species.</a:t>
            </a:r>
          </a:p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	Previously described differences often reflect polymorphic states.</a:t>
            </a:r>
          </a:p>
          <a:p>
            <a:pPr marL="0" indent="0">
              <a:buNone/>
            </a:pPr>
            <a:endParaRPr lang="en-US" sz="3200" dirty="0"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i="1" dirty="0">
                <a:latin typeface="Franklin Gothic Medium" charset="0"/>
                <a:ea typeface="Franklin Gothic Medium" charset="0"/>
                <a:cs typeface="Franklin Gothic Medium" charset="0"/>
              </a:rPr>
              <a:t>States polymorphic in one species might be diagnostic of another species</a:t>
            </a:r>
            <a:endParaRPr lang="en-US" sz="3200" dirty="0"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3343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10425"/>
            <a:ext cx="8686800" cy="220392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(This Section Probably Will Need to be Cut)</a:t>
            </a:r>
          </a:p>
        </p:txBody>
      </p:sp>
    </p:spTree>
    <p:extLst>
      <p:ext uri="{BB962C8B-B14F-4D97-AF65-F5344CB8AC3E}">
        <p14:creationId xmlns:p14="http://schemas.microsoft.com/office/powerpoint/2010/main" val="29427218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576072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Cast a Broad Net with Taxonomic Coverage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53933"/>
            <a:ext cx="8595360" cy="1991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Similarities in posterior plates between </a:t>
            </a:r>
            <a:r>
              <a:rPr lang="en-US" sz="3200" i="1" dirty="0">
                <a:latin typeface="Franklin Gothic Medium" charset="0"/>
                <a:ea typeface="Franklin Gothic Medium" charset="0"/>
                <a:cs typeface="Franklin Gothic Medium" charset="0"/>
              </a:rPr>
              <a:t>some</a:t>
            </a: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 	</a:t>
            </a:r>
            <a:r>
              <a:rPr lang="en-US" sz="3200" dirty="0" err="1">
                <a:latin typeface="Franklin Gothic Medium" charset="0"/>
                <a:ea typeface="Franklin Gothic Medium" charset="0"/>
                <a:cs typeface="Franklin Gothic Medium" charset="0"/>
              </a:rPr>
              <a:t>ctenocystoids</a:t>
            </a: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 &amp; </a:t>
            </a:r>
            <a:r>
              <a:rPr lang="en-US" sz="3200" dirty="0" err="1">
                <a:latin typeface="Franklin Gothic Medium" charset="0"/>
                <a:ea typeface="Franklin Gothic Medium" charset="0"/>
                <a:cs typeface="Franklin Gothic Medium" charset="0"/>
              </a:rPr>
              <a:t>cinctans</a:t>
            </a: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.</a:t>
            </a:r>
          </a:p>
          <a:p>
            <a:pPr marL="0" indent="0">
              <a:buNone/>
            </a:pPr>
            <a:r>
              <a:rPr lang="en-US" sz="3200" i="1" dirty="0">
                <a:latin typeface="Franklin Gothic Medium" charset="0"/>
                <a:ea typeface="Franklin Gothic Medium" charset="0"/>
                <a:cs typeface="Franklin Gothic Medium" charset="0"/>
              </a:rPr>
              <a:t>Paraphyly often coincides with major 	transitions.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3BC21-7634-744D-B544-C159B6D5B4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25686" y="1139469"/>
            <a:ext cx="7196250" cy="3657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CCF079-7167-244E-8F31-22CA5D62F8EA}"/>
              </a:ext>
            </a:extLst>
          </p:cNvPr>
          <p:cNvSpPr/>
          <p:nvPr/>
        </p:nvSpPr>
        <p:spPr>
          <a:xfrm>
            <a:off x="7682430" y="3522121"/>
            <a:ext cx="138011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Modified from Zamora et al. 2012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14D047-EDD6-BF45-AB17-A64EF652E872}"/>
              </a:ext>
            </a:extLst>
          </p:cNvPr>
          <p:cNvSpPr/>
          <p:nvPr/>
        </p:nvSpPr>
        <p:spPr>
          <a:xfrm>
            <a:off x="3590866" y="694944"/>
            <a:ext cx="18658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latin typeface="Franklin Gothic Medium" charset="0"/>
                <a:ea typeface="Franklin Gothic Medium" charset="0"/>
                <a:cs typeface="Franklin Gothic Medium" charset="0"/>
              </a:rPr>
              <a:t>Ctenocystoid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F1FD82-F86D-324B-964D-7890D9DB8B03}"/>
              </a:ext>
            </a:extLst>
          </p:cNvPr>
          <p:cNvSpPr/>
          <p:nvPr/>
        </p:nvSpPr>
        <p:spPr>
          <a:xfrm>
            <a:off x="6356384" y="694944"/>
            <a:ext cx="11801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latin typeface="Franklin Gothic Medium" charset="0"/>
                <a:ea typeface="Franklin Gothic Medium" charset="0"/>
                <a:cs typeface="Franklin Gothic Medium" charset="0"/>
              </a:rPr>
              <a:t>Cinctan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543F12-CE25-2043-8863-4DD5A3D3C1C5}"/>
              </a:ext>
            </a:extLst>
          </p:cNvPr>
          <p:cNvSpPr/>
          <p:nvPr/>
        </p:nvSpPr>
        <p:spPr>
          <a:xfrm>
            <a:off x="1199761" y="694944"/>
            <a:ext cx="18658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latin typeface="Franklin Gothic Medium" charset="0"/>
                <a:ea typeface="Franklin Gothic Medium" charset="0"/>
                <a:cs typeface="Franklin Gothic Medium" charset="0"/>
              </a:rPr>
              <a:t>Ctenocystoid</a:t>
            </a:r>
            <a:endParaRPr lang="en-US" sz="2400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683E75E5-6D1B-8346-9BDC-89C1BB2D3A64}"/>
              </a:ext>
            </a:extLst>
          </p:cNvPr>
          <p:cNvSpPr/>
          <p:nvPr/>
        </p:nvSpPr>
        <p:spPr>
          <a:xfrm>
            <a:off x="3678621" y="2816772"/>
            <a:ext cx="2091558" cy="1639614"/>
          </a:xfrm>
          <a:custGeom>
            <a:avLst/>
            <a:gdLst>
              <a:gd name="connsiteX0" fmla="*/ 1849820 w 2091558"/>
              <a:gd name="connsiteY0" fmla="*/ 1355835 h 1639614"/>
              <a:gd name="connsiteX1" fmla="*/ 1408386 w 2091558"/>
              <a:gd name="connsiteY1" fmla="*/ 1639614 h 1639614"/>
              <a:gd name="connsiteX2" fmla="*/ 578069 w 2091558"/>
              <a:gd name="connsiteY2" fmla="*/ 1639614 h 1639614"/>
              <a:gd name="connsiteX3" fmla="*/ 0 w 2091558"/>
              <a:gd name="connsiteY3" fmla="*/ 788276 h 1639614"/>
              <a:gd name="connsiteX4" fmla="*/ 31531 w 2091558"/>
              <a:gd name="connsiteY4" fmla="*/ 0 h 1639614"/>
              <a:gd name="connsiteX5" fmla="*/ 315310 w 2091558"/>
              <a:gd name="connsiteY5" fmla="*/ 21021 h 1639614"/>
              <a:gd name="connsiteX6" fmla="*/ 315310 w 2091558"/>
              <a:gd name="connsiteY6" fmla="*/ 367862 h 1639614"/>
              <a:gd name="connsiteX7" fmla="*/ 409903 w 2091558"/>
              <a:gd name="connsiteY7" fmla="*/ 693683 h 1639614"/>
              <a:gd name="connsiteX8" fmla="*/ 924910 w 2091558"/>
              <a:gd name="connsiteY8" fmla="*/ 1145628 h 1639614"/>
              <a:gd name="connsiteX9" fmla="*/ 1397876 w 2091558"/>
              <a:gd name="connsiteY9" fmla="*/ 987973 h 1639614"/>
              <a:gd name="connsiteX10" fmla="*/ 1650124 w 2091558"/>
              <a:gd name="connsiteY10" fmla="*/ 609600 h 1639614"/>
              <a:gd name="connsiteX11" fmla="*/ 1734207 w 2091558"/>
              <a:gd name="connsiteY11" fmla="*/ 115614 h 1639614"/>
              <a:gd name="connsiteX12" fmla="*/ 2091558 w 2091558"/>
              <a:gd name="connsiteY12" fmla="*/ 94594 h 1639614"/>
              <a:gd name="connsiteX13" fmla="*/ 1849820 w 2091558"/>
              <a:gd name="connsiteY13" fmla="*/ 1355835 h 1639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91558" h="1639614">
                <a:moveTo>
                  <a:pt x="1849820" y="1355835"/>
                </a:moveTo>
                <a:lnTo>
                  <a:pt x="1408386" y="1639614"/>
                </a:lnTo>
                <a:lnTo>
                  <a:pt x="578069" y="1639614"/>
                </a:lnTo>
                <a:lnTo>
                  <a:pt x="0" y="788276"/>
                </a:lnTo>
                <a:lnTo>
                  <a:pt x="31531" y="0"/>
                </a:lnTo>
                <a:lnTo>
                  <a:pt x="315310" y="21021"/>
                </a:lnTo>
                <a:lnTo>
                  <a:pt x="315310" y="367862"/>
                </a:lnTo>
                <a:lnTo>
                  <a:pt x="409903" y="693683"/>
                </a:lnTo>
                <a:lnTo>
                  <a:pt x="924910" y="1145628"/>
                </a:lnTo>
                <a:lnTo>
                  <a:pt x="1397876" y="987973"/>
                </a:lnTo>
                <a:lnTo>
                  <a:pt x="1650124" y="609600"/>
                </a:lnTo>
                <a:lnTo>
                  <a:pt x="1734207" y="115614"/>
                </a:lnTo>
                <a:lnTo>
                  <a:pt x="2091558" y="94594"/>
                </a:lnTo>
                <a:lnTo>
                  <a:pt x="1849820" y="1355835"/>
                </a:lnTo>
                <a:close/>
              </a:path>
            </a:pathLst>
          </a:custGeom>
          <a:noFill/>
          <a:ln w="57150">
            <a:solidFill>
              <a:srgbClr val="943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6F847583-47A6-ED40-A932-7A2DBA3CF082}"/>
              </a:ext>
            </a:extLst>
          </p:cNvPr>
          <p:cNvSpPr/>
          <p:nvPr/>
        </p:nvSpPr>
        <p:spPr>
          <a:xfrm>
            <a:off x="966952" y="1965434"/>
            <a:ext cx="2333296" cy="2448911"/>
          </a:xfrm>
          <a:custGeom>
            <a:avLst/>
            <a:gdLst>
              <a:gd name="connsiteX0" fmla="*/ 1166648 w 2333296"/>
              <a:gd name="connsiteY0" fmla="*/ 2448911 h 2448911"/>
              <a:gd name="connsiteX1" fmla="*/ 704193 w 2333296"/>
              <a:gd name="connsiteY1" fmla="*/ 2322787 h 2448911"/>
              <a:gd name="connsiteX2" fmla="*/ 315310 w 2333296"/>
              <a:gd name="connsiteY2" fmla="*/ 2049518 h 2448911"/>
              <a:gd name="connsiteX3" fmla="*/ 178676 w 2333296"/>
              <a:gd name="connsiteY3" fmla="*/ 1660635 h 2448911"/>
              <a:gd name="connsiteX4" fmla="*/ 0 w 2333296"/>
              <a:gd name="connsiteY4" fmla="*/ 914400 h 2448911"/>
              <a:gd name="connsiteX5" fmla="*/ 42041 w 2333296"/>
              <a:gd name="connsiteY5" fmla="*/ 819807 h 2448911"/>
              <a:gd name="connsiteX6" fmla="*/ 10510 w 2333296"/>
              <a:gd name="connsiteY6" fmla="*/ 294290 h 2448911"/>
              <a:gd name="connsiteX7" fmla="*/ 504496 w 2333296"/>
              <a:gd name="connsiteY7" fmla="*/ 0 h 2448911"/>
              <a:gd name="connsiteX8" fmla="*/ 924910 w 2333296"/>
              <a:gd name="connsiteY8" fmla="*/ 515007 h 2448911"/>
              <a:gd name="connsiteX9" fmla="*/ 977462 w 2333296"/>
              <a:gd name="connsiteY9" fmla="*/ 756745 h 2448911"/>
              <a:gd name="connsiteX10" fmla="*/ 924910 w 2333296"/>
              <a:gd name="connsiteY10" fmla="*/ 1093076 h 2448911"/>
              <a:gd name="connsiteX11" fmla="*/ 935420 w 2333296"/>
              <a:gd name="connsiteY11" fmla="*/ 1408387 h 2448911"/>
              <a:gd name="connsiteX12" fmla="*/ 987972 w 2333296"/>
              <a:gd name="connsiteY12" fmla="*/ 1566042 h 2448911"/>
              <a:gd name="connsiteX13" fmla="*/ 1135117 w 2333296"/>
              <a:gd name="connsiteY13" fmla="*/ 1681656 h 2448911"/>
              <a:gd name="connsiteX14" fmla="*/ 1271751 w 2333296"/>
              <a:gd name="connsiteY14" fmla="*/ 1650125 h 2448911"/>
              <a:gd name="connsiteX15" fmla="*/ 1366345 w 2333296"/>
              <a:gd name="connsiteY15" fmla="*/ 1481959 h 2448911"/>
              <a:gd name="connsiteX16" fmla="*/ 1397876 w 2333296"/>
              <a:gd name="connsiteY16" fmla="*/ 1240221 h 2448911"/>
              <a:gd name="connsiteX17" fmla="*/ 1355834 w 2333296"/>
              <a:gd name="connsiteY17" fmla="*/ 945932 h 2448911"/>
              <a:gd name="connsiteX18" fmla="*/ 1292772 w 2333296"/>
              <a:gd name="connsiteY18" fmla="*/ 725214 h 2448911"/>
              <a:gd name="connsiteX19" fmla="*/ 1797269 w 2333296"/>
              <a:gd name="connsiteY19" fmla="*/ 0 h 2448911"/>
              <a:gd name="connsiteX20" fmla="*/ 2301765 w 2333296"/>
              <a:gd name="connsiteY20" fmla="*/ 252249 h 2448911"/>
              <a:gd name="connsiteX21" fmla="*/ 2312276 w 2333296"/>
              <a:gd name="connsiteY21" fmla="*/ 504497 h 2448911"/>
              <a:gd name="connsiteX22" fmla="*/ 2333296 w 2333296"/>
              <a:gd name="connsiteY22" fmla="*/ 861849 h 2448911"/>
              <a:gd name="connsiteX23" fmla="*/ 2270234 w 2333296"/>
              <a:gd name="connsiteY23" fmla="*/ 1334814 h 2448911"/>
              <a:gd name="connsiteX24" fmla="*/ 2196662 w 2333296"/>
              <a:gd name="connsiteY24" fmla="*/ 1681656 h 2448911"/>
              <a:gd name="connsiteX25" fmla="*/ 1944414 w 2333296"/>
              <a:gd name="connsiteY25" fmla="*/ 2060028 h 2448911"/>
              <a:gd name="connsiteX26" fmla="*/ 1566041 w 2333296"/>
              <a:gd name="connsiteY26" fmla="*/ 2249214 h 2448911"/>
              <a:gd name="connsiteX27" fmla="*/ 1240220 w 2333296"/>
              <a:gd name="connsiteY27" fmla="*/ 2438400 h 2448911"/>
              <a:gd name="connsiteX28" fmla="*/ 1240220 w 2333296"/>
              <a:gd name="connsiteY28" fmla="*/ 2438400 h 2448911"/>
              <a:gd name="connsiteX29" fmla="*/ 1229710 w 2333296"/>
              <a:gd name="connsiteY29" fmla="*/ 2448911 h 2448911"/>
              <a:gd name="connsiteX30" fmla="*/ 1166648 w 2333296"/>
              <a:gd name="connsiteY30" fmla="*/ 2448911 h 2448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333296" h="2448911">
                <a:moveTo>
                  <a:pt x="1166648" y="2448911"/>
                </a:moveTo>
                <a:lnTo>
                  <a:pt x="704193" y="2322787"/>
                </a:lnTo>
                <a:lnTo>
                  <a:pt x="315310" y="2049518"/>
                </a:lnTo>
                <a:lnTo>
                  <a:pt x="178676" y="1660635"/>
                </a:lnTo>
                <a:lnTo>
                  <a:pt x="0" y="914400"/>
                </a:lnTo>
                <a:lnTo>
                  <a:pt x="42041" y="819807"/>
                </a:lnTo>
                <a:lnTo>
                  <a:pt x="10510" y="294290"/>
                </a:lnTo>
                <a:lnTo>
                  <a:pt x="504496" y="0"/>
                </a:lnTo>
                <a:lnTo>
                  <a:pt x="924910" y="515007"/>
                </a:lnTo>
                <a:lnTo>
                  <a:pt x="977462" y="756745"/>
                </a:lnTo>
                <a:lnTo>
                  <a:pt x="924910" y="1093076"/>
                </a:lnTo>
                <a:lnTo>
                  <a:pt x="935420" y="1408387"/>
                </a:lnTo>
                <a:lnTo>
                  <a:pt x="987972" y="1566042"/>
                </a:lnTo>
                <a:lnTo>
                  <a:pt x="1135117" y="1681656"/>
                </a:lnTo>
                <a:lnTo>
                  <a:pt x="1271751" y="1650125"/>
                </a:lnTo>
                <a:lnTo>
                  <a:pt x="1366345" y="1481959"/>
                </a:lnTo>
                <a:lnTo>
                  <a:pt x="1397876" y="1240221"/>
                </a:lnTo>
                <a:lnTo>
                  <a:pt x="1355834" y="945932"/>
                </a:lnTo>
                <a:lnTo>
                  <a:pt x="1292772" y="725214"/>
                </a:lnTo>
                <a:lnTo>
                  <a:pt x="1797269" y="0"/>
                </a:lnTo>
                <a:lnTo>
                  <a:pt x="2301765" y="252249"/>
                </a:lnTo>
                <a:lnTo>
                  <a:pt x="2312276" y="504497"/>
                </a:lnTo>
                <a:lnTo>
                  <a:pt x="2333296" y="861849"/>
                </a:lnTo>
                <a:lnTo>
                  <a:pt x="2270234" y="1334814"/>
                </a:lnTo>
                <a:lnTo>
                  <a:pt x="2196662" y="1681656"/>
                </a:lnTo>
                <a:lnTo>
                  <a:pt x="1944414" y="2060028"/>
                </a:lnTo>
                <a:lnTo>
                  <a:pt x="1566041" y="2249214"/>
                </a:lnTo>
                <a:lnTo>
                  <a:pt x="1240220" y="2438400"/>
                </a:lnTo>
                <a:lnTo>
                  <a:pt x="1240220" y="2438400"/>
                </a:lnTo>
                <a:lnTo>
                  <a:pt x="1229710" y="2448911"/>
                </a:lnTo>
                <a:lnTo>
                  <a:pt x="1166648" y="2448911"/>
                </a:lnTo>
                <a:close/>
              </a:path>
            </a:pathLst>
          </a:custGeom>
          <a:noFill/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250642A-403E-7542-8B5F-57DE039B6151}"/>
              </a:ext>
            </a:extLst>
          </p:cNvPr>
          <p:cNvSpPr/>
          <p:nvPr/>
        </p:nvSpPr>
        <p:spPr>
          <a:xfrm>
            <a:off x="5822731" y="1250731"/>
            <a:ext cx="2270235" cy="3174124"/>
          </a:xfrm>
          <a:custGeom>
            <a:avLst/>
            <a:gdLst>
              <a:gd name="connsiteX0" fmla="*/ 1124607 w 2270235"/>
              <a:gd name="connsiteY0" fmla="*/ 3174124 h 3174124"/>
              <a:gd name="connsiteX1" fmla="*/ 1008993 w 2270235"/>
              <a:gd name="connsiteY1" fmla="*/ 3048000 h 3174124"/>
              <a:gd name="connsiteX2" fmla="*/ 809297 w 2270235"/>
              <a:gd name="connsiteY2" fmla="*/ 2112579 h 3174124"/>
              <a:gd name="connsiteX3" fmla="*/ 609600 w 2270235"/>
              <a:gd name="connsiteY3" fmla="*/ 1996966 h 3174124"/>
              <a:gd name="connsiteX4" fmla="*/ 472966 w 2270235"/>
              <a:gd name="connsiteY4" fmla="*/ 1860331 h 3174124"/>
              <a:gd name="connsiteX5" fmla="*/ 157655 w 2270235"/>
              <a:gd name="connsiteY5" fmla="*/ 1545021 h 3174124"/>
              <a:gd name="connsiteX6" fmla="*/ 42041 w 2270235"/>
              <a:gd name="connsiteY6" fmla="*/ 1093076 h 3174124"/>
              <a:gd name="connsiteX7" fmla="*/ 0 w 2270235"/>
              <a:gd name="connsiteY7" fmla="*/ 578069 h 3174124"/>
              <a:gd name="connsiteX8" fmla="*/ 115614 w 2270235"/>
              <a:gd name="connsiteY8" fmla="*/ 304800 h 3174124"/>
              <a:gd name="connsiteX9" fmla="*/ 283779 w 2270235"/>
              <a:gd name="connsiteY9" fmla="*/ 147145 h 3174124"/>
              <a:gd name="connsiteX10" fmla="*/ 515007 w 2270235"/>
              <a:gd name="connsiteY10" fmla="*/ 42041 h 3174124"/>
              <a:gd name="connsiteX11" fmla="*/ 620110 w 2270235"/>
              <a:gd name="connsiteY11" fmla="*/ 0 h 3174124"/>
              <a:gd name="connsiteX12" fmla="*/ 756745 w 2270235"/>
              <a:gd name="connsiteY12" fmla="*/ 42041 h 3174124"/>
              <a:gd name="connsiteX13" fmla="*/ 725214 w 2270235"/>
              <a:gd name="connsiteY13" fmla="*/ 189186 h 3174124"/>
              <a:gd name="connsiteX14" fmla="*/ 704193 w 2270235"/>
              <a:gd name="connsiteY14" fmla="*/ 336331 h 3174124"/>
              <a:gd name="connsiteX15" fmla="*/ 472966 w 2270235"/>
              <a:gd name="connsiteY15" fmla="*/ 367862 h 3174124"/>
              <a:gd name="connsiteX16" fmla="*/ 388883 w 2270235"/>
              <a:gd name="connsiteY16" fmla="*/ 483476 h 3174124"/>
              <a:gd name="connsiteX17" fmla="*/ 346841 w 2270235"/>
              <a:gd name="connsiteY17" fmla="*/ 630621 h 3174124"/>
              <a:gd name="connsiteX18" fmla="*/ 346841 w 2270235"/>
              <a:gd name="connsiteY18" fmla="*/ 809297 h 3174124"/>
              <a:gd name="connsiteX19" fmla="*/ 388883 w 2270235"/>
              <a:gd name="connsiteY19" fmla="*/ 1008993 h 3174124"/>
              <a:gd name="connsiteX20" fmla="*/ 504497 w 2270235"/>
              <a:gd name="connsiteY20" fmla="*/ 1240221 h 3174124"/>
              <a:gd name="connsiteX21" fmla="*/ 609600 w 2270235"/>
              <a:gd name="connsiteY21" fmla="*/ 1397876 h 3174124"/>
              <a:gd name="connsiteX22" fmla="*/ 725214 w 2270235"/>
              <a:gd name="connsiteY22" fmla="*/ 1524000 h 3174124"/>
              <a:gd name="connsiteX23" fmla="*/ 924910 w 2270235"/>
              <a:gd name="connsiteY23" fmla="*/ 1639614 h 3174124"/>
              <a:gd name="connsiteX24" fmla="*/ 1051035 w 2270235"/>
              <a:gd name="connsiteY24" fmla="*/ 1723697 h 3174124"/>
              <a:gd name="connsiteX25" fmla="*/ 1166648 w 2270235"/>
              <a:gd name="connsiteY25" fmla="*/ 1776248 h 3174124"/>
              <a:gd name="connsiteX26" fmla="*/ 1366345 w 2270235"/>
              <a:gd name="connsiteY26" fmla="*/ 1713186 h 3174124"/>
              <a:gd name="connsiteX27" fmla="*/ 1502979 w 2270235"/>
              <a:gd name="connsiteY27" fmla="*/ 1597572 h 3174124"/>
              <a:gd name="connsiteX28" fmla="*/ 1671145 w 2270235"/>
              <a:gd name="connsiteY28" fmla="*/ 1471448 h 3174124"/>
              <a:gd name="connsiteX29" fmla="*/ 1828800 w 2270235"/>
              <a:gd name="connsiteY29" fmla="*/ 1334814 h 3174124"/>
              <a:gd name="connsiteX30" fmla="*/ 1891862 w 2270235"/>
              <a:gd name="connsiteY30" fmla="*/ 1166648 h 3174124"/>
              <a:gd name="connsiteX31" fmla="*/ 1965435 w 2270235"/>
              <a:gd name="connsiteY31" fmla="*/ 966952 h 3174124"/>
              <a:gd name="connsiteX32" fmla="*/ 1902372 w 2270235"/>
              <a:gd name="connsiteY32" fmla="*/ 672662 h 3174124"/>
              <a:gd name="connsiteX33" fmla="*/ 1818290 w 2270235"/>
              <a:gd name="connsiteY33" fmla="*/ 546538 h 3174124"/>
              <a:gd name="connsiteX34" fmla="*/ 1765738 w 2270235"/>
              <a:gd name="connsiteY34" fmla="*/ 472966 h 3174124"/>
              <a:gd name="connsiteX35" fmla="*/ 1723697 w 2270235"/>
              <a:gd name="connsiteY35" fmla="*/ 430924 h 3174124"/>
              <a:gd name="connsiteX36" fmla="*/ 1797269 w 2270235"/>
              <a:gd name="connsiteY36" fmla="*/ 252248 h 3174124"/>
              <a:gd name="connsiteX37" fmla="*/ 2007476 w 2270235"/>
              <a:gd name="connsiteY37" fmla="*/ 136635 h 3174124"/>
              <a:gd name="connsiteX38" fmla="*/ 2175641 w 2270235"/>
              <a:gd name="connsiteY38" fmla="*/ 451945 h 3174124"/>
              <a:gd name="connsiteX39" fmla="*/ 2270235 w 2270235"/>
              <a:gd name="connsiteY39" fmla="*/ 693683 h 3174124"/>
              <a:gd name="connsiteX40" fmla="*/ 2270235 w 2270235"/>
              <a:gd name="connsiteY40" fmla="*/ 861848 h 3174124"/>
              <a:gd name="connsiteX41" fmla="*/ 2249214 w 2270235"/>
              <a:gd name="connsiteY41" fmla="*/ 1145628 h 3174124"/>
              <a:gd name="connsiteX42" fmla="*/ 2123090 w 2270235"/>
              <a:gd name="connsiteY42" fmla="*/ 1545021 h 3174124"/>
              <a:gd name="connsiteX43" fmla="*/ 1954924 w 2270235"/>
              <a:gd name="connsiteY43" fmla="*/ 1755228 h 3174124"/>
              <a:gd name="connsiteX44" fmla="*/ 1702676 w 2270235"/>
              <a:gd name="connsiteY44" fmla="*/ 1891862 h 3174124"/>
              <a:gd name="connsiteX45" fmla="*/ 1534510 w 2270235"/>
              <a:gd name="connsiteY45" fmla="*/ 1965435 h 3174124"/>
              <a:gd name="connsiteX46" fmla="*/ 1471448 w 2270235"/>
              <a:gd name="connsiteY46" fmla="*/ 2039007 h 3174124"/>
              <a:gd name="connsiteX47" fmla="*/ 1471448 w 2270235"/>
              <a:gd name="connsiteY47" fmla="*/ 2039007 h 3174124"/>
              <a:gd name="connsiteX48" fmla="*/ 1208690 w 2270235"/>
              <a:gd name="connsiteY48" fmla="*/ 3090041 h 3174124"/>
              <a:gd name="connsiteX49" fmla="*/ 1124607 w 2270235"/>
              <a:gd name="connsiteY49" fmla="*/ 3174124 h 3174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270235" h="3174124">
                <a:moveTo>
                  <a:pt x="1124607" y="3174124"/>
                </a:moveTo>
                <a:lnTo>
                  <a:pt x="1008993" y="3048000"/>
                </a:lnTo>
                <a:lnTo>
                  <a:pt x="809297" y="2112579"/>
                </a:lnTo>
                <a:lnTo>
                  <a:pt x="609600" y="1996966"/>
                </a:lnTo>
                <a:lnTo>
                  <a:pt x="472966" y="1860331"/>
                </a:lnTo>
                <a:lnTo>
                  <a:pt x="157655" y="1545021"/>
                </a:lnTo>
                <a:lnTo>
                  <a:pt x="42041" y="1093076"/>
                </a:lnTo>
                <a:lnTo>
                  <a:pt x="0" y="578069"/>
                </a:lnTo>
                <a:lnTo>
                  <a:pt x="115614" y="304800"/>
                </a:lnTo>
                <a:lnTo>
                  <a:pt x="283779" y="147145"/>
                </a:lnTo>
                <a:lnTo>
                  <a:pt x="515007" y="42041"/>
                </a:lnTo>
                <a:lnTo>
                  <a:pt x="620110" y="0"/>
                </a:lnTo>
                <a:lnTo>
                  <a:pt x="756745" y="42041"/>
                </a:lnTo>
                <a:lnTo>
                  <a:pt x="725214" y="189186"/>
                </a:lnTo>
                <a:lnTo>
                  <a:pt x="704193" y="336331"/>
                </a:lnTo>
                <a:lnTo>
                  <a:pt x="472966" y="367862"/>
                </a:lnTo>
                <a:lnTo>
                  <a:pt x="388883" y="483476"/>
                </a:lnTo>
                <a:lnTo>
                  <a:pt x="346841" y="630621"/>
                </a:lnTo>
                <a:lnTo>
                  <a:pt x="346841" y="809297"/>
                </a:lnTo>
                <a:lnTo>
                  <a:pt x="388883" y="1008993"/>
                </a:lnTo>
                <a:lnTo>
                  <a:pt x="504497" y="1240221"/>
                </a:lnTo>
                <a:lnTo>
                  <a:pt x="609600" y="1397876"/>
                </a:lnTo>
                <a:lnTo>
                  <a:pt x="725214" y="1524000"/>
                </a:lnTo>
                <a:lnTo>
                  <a:pt x="924910" y="1639614"/>
                </a:lnTo>
                <a:lnTo>
                  <a:pt x="1051035" y="1723697"/>
                </a:lnTo>
                <a:lnTo>
                  <a:pt x="1166648" y="1776248"/>
                </a:lnTo>
                <a:lnTo>
                  <a:pt x="1366345" y="1713186"/>
                </a:lnTo>
                <a:lnTo>
                  <a:pt x="1502979" y="1597572"/>
                </a:lnTo>
                <a:lnTo>
                  <a:pt x="1671145" y="1471448"/>
                </a:lnTo>
                <a:lnTo>
                  <a:pt x="1828800" y="1334814"/>
                </a:lnTo>
                <a:lnTo>
                  <a:pt x="1891862" y="1166648"/>
                </a:lnTo>
                <a:lnTo>
                  <a:pt x="1965435" y="966952"/>
                </a:lnTo>
                <a:lnTo>
                  <a:pt x="1902372" y="672662"/>
                </a:lnTo>
                <a:lnTo>
                  <a:pt x="1818290" y="546538"/>
                </a:lnTo>
                <a:lnTo>
                  <a:pt x="1765738" y="472966"/>
                </a:lnTo>
                <a:lnTo>
                  <a:pt x="1723697" y="430924"/>
                </a:lnTo>
                <a:lnTo>
                  <a:pt x="1797269" y="252248"/>
                </a:lnTo>
                <a:lnTo>
                  <a:pt x="2007476" y="136635"/>
                </a:lnTo>
                <a:lnTo>
                  <a:pt x="2175641" y="451945"/>
                </a:lnTo>
                <a:lnTo>
                  <a:pt x="2270235" y="693683"/>
                </a:lnTo>
                <a:lnTo>
                  <a:pt x="2270235" y="861848"/>
                </a:lnTo>
                <a:lnTo>
                  <a:pt x="2249214" y="1145628"/>
                </a:lnTo>
                <a:lnTo>
                  <a:pt x="2123090" y="1545021"/>
                </a:lnTo>
                <a:lnTo>
                  <a:pt x="1954924" y="1755228"/>
                </a:lnTo>
                <a:lnTo>
                  <a:pt x="1702676" y="1891862"/>
                </a:lnTo>
                <a:lnTo>
                  <a:pt x="1534510" y="1965435"/>
                </a:lnTo>
                <a:lnTo>
                  <a:pt x="1471448" y="2039007"/>
                </a:lnTo>
                <a:lnTo>
                  <a:pt x="1471448" y="2039007"/>
                </a:lnTo>
                <a:lnTo>
                  <a:pt x="1208690" y="3090041"/>
                </a:lnTo>
                <a:lnTo>
                  <a:pt x="1124607" y="3174124"/>
                </a:lnTo>
                <a:close/>
              </a:path>
            </a:pathLst>
          </a:custGeom>
          <a:noFill/>
          <a:ln w="57150">
            <a:solidFill>
              <a:srgbClr val="943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36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0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576072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Cast a Broad Net with Taxonomic Coverage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53933"/>
            <a:ext cx="8595360" cy="1991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Similarities in posterior plates between </a:t>
            </a:r>
            <a:r>
              <a:rPr lang="en-US" sz="3200" i="1" dirty="0">
                <a:latin typeface="Franklin Gothic Medium" charset="0"/>
                <a:ea typeface="Franklin Gothic Medium" charset="0"/>
                <a:cs typeface="Franklin Gothic Medium" charset="0"/>
              </a:rPr>
              <a:t>some</a:t>
            </a: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 	</a:t>
            </a:r>
            <a:r>
              <a:rPr lang="en-US" sz="3200" dirty="0" err="1">
                <a:latin typeface="Franklin Gothic Medium" charset="0"/>
                <a:ea typeface="Franklin Gothic Medium" charset="0"/>
                <a:cs typeface="Franklin Gothic Medium" charset="0"/>
              </a:rPr>
              <a:t>ctenocystoids</a:t>
            </a: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 &amp; </a:t>
            </a:r>
            <a:r>
              <a:rPr lang="en-US" sz="3200" dirty="0" err="1">
                <a:latin typeface="Franklin Gothic Medium" charset="0"/>
                <a:ea typeface="Franklin Gothic Medium" charset="0"/>
                <a:cs typeface="Franklin Gothic Medium" charset="0"/>
              </a:rPr>
              <a:t>cinctans</a:t>
            </a: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.</a:t>
            </a:r>
          </a:p>
          <a:p>
            <a:pPr marL="0" indent="0">
              <a:buNone/>
            </a:pPr>
            <a:r>
              <a:rPr lang="en-US" sz="3200" i="1" dirty="0">
                <a:latin typeface="Franklin Gothic Medium" charset="0"/>
                <a:ea typeface="Franklin Gothic Medium" charset="0"/>
                <a:cs typeface="Franklin Gothic Medium" charset="0"/>
              </a:rPr>
              <a:t>There might be fusion/splitting of plates 	(= coupling/decoupling of homologies)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3BC21-7634-744D-B544-C159B6D5B4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25686" y="1139469"/>
            <a:ext cx="7196250" cy="3657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CCF079-7167-244E-8F31-22CA5D62F8EA}"/>
              </a:ext>
            </a:extLst>
          </p:cNvPr>
          <p:cNvSpPr/>
          <p:nvPr/>
        </p:nvSpPr>
        <p:spPr>
          <a:xfrm>
            <a:off x="7682430" y="3522121"/>
            <a:ext cx="138011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Modified from Zamora et al. 2012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14D047-EDD6-BF45-AB17-A64EF652E872}"/>
              </a:ext>
            </a:extLst>
          </p:cNvPr>
          <p:cNvSpPr/>
          <p:nvPr/>
        </p:nvSpPr>
        <p:spPr>
          <a:xfrm>
            <a:off x="3590866" y="694944"/>
            <a:ext cx="18658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latin typeface="Franklin Gothic Medium" charset="0"/>
                <a:ea typeface="Franklin Gothic Medium" charset="0"/>
                <a:cs typeface="Franklin Gothic Medium" charset="0"/>
              </a:rPr>
              <a:t>Ctenocystoid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F1FD82-F86D-324B-964D-7890D9DB8B03}"/>
              </a:ext>
            </a:extLst>
          </p:cNvPr>
          <p:cNvSpPr/>
          <p:nvPr/>
        </p:nvSpPr>
        <p:spPr>
          <a:xfrm>
            <a:off x="6356384" y="694944"/>
            <a:ext cx="11801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latin typeface="Franklin Gothic Medium" charset="0"/>
                <a:ea typeface="Franklin Gothic Medium" charset="0"/>
                <a:cs typeface="Franklin Gothic Medium" charset="0"/>
              </a:rPr>
              <a:t>Cinctan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543F12-CE25-2043-8863-4DD5A3D3C1C5}"/>
              </a:ext>
            </a:extLst>
          </p:cNvPr>
          <p:cNvSpPr/>
          <p:nvPr/>
        </p:nvSpPr>
        <p:spPr>
          <a:xfrm>
            <a:off x="1199761" y="694944"/>
            <a:ext cx="18658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latin typeface="Franklin Gothic Medium" charset="0"/>
                <a:ea typeface="Franklin Gothic Medium" charset="0"/>
                <a:cs typeface="Franklin Gothic Medium" charset="0"/>
              </a:rPr>
              <a:t>Ctenocystoid</a:t>
            </a:r>
            <a:endParaRPr lang="en-US" sz="2400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683E75E5-6D1B-8346-9BDC-89C1BB2D3A64}"/>
              </a:ext>
            </a:extLst>
          </p:cNvPr>
          <p:cNvSpPr/>
          <p:nvPr/>
        </p:nvSpPr>
        <p:spPr>
          <a:xfrm>
            <a:off x="3678621" y="2816772"/>
            <a:ext cx="2091558" cy="1639614"/>
          </a:xfrm>
          <a:custGeom>
            <a:avLst/>
            <a:gdLst>
              <a:gd name="connsiteX0" fmla="*/ 1849820 w 2091558"/>
              <a:gd name="connsiteY0" fmla="*/ 1355835 h 1639614"/>
              <a:gd name="connsiteX1" fmla="*/ 1408386 w 2091558"/>
              <a:gd name="connsiteY1" fmla="*/ 1639614 h 1639614"/>
              <a:gd name="connsiteX2" fmla="*/ 578069 w 2091558"/>
              <a:gd name="connsiteY2" fmla="*/ 1639614 h 1639614"/>
              <a:gd name="connsiteX3" fmla="*/ 0 w 2091558"/>
              <a:gd name="connsiteY3" fmla="*/ 788276 h 1639614"/>
              <a:gd name="connsiteX4" fmla="*/ 31531 w 2091558"/>
              <a:gd name="connsiteY4" fmla="*/ 0 h 1639614"/>
              <a:gd name="connsiteX5" fmla="*/ 315310 w 2091558"/>
              <a:gd name="connsiteY5" fmla="*/ 21021 h 1639614"/>
              <a:gd name="connsiteX6" fmla="*/ 315310 w 2091558"/>
              <a:gd name="connsiteY6" fmla="*/ 367862 h 1639614"/>
              <a:gd name="connsiteX7" fmla="*/ 409903 w 2091558"/>
              <a:gd name="connsiteY7" fmla="*/ 693683 h 1639614"/>
              <a:gd name="connsiteX8" fmla="*/ 924910 w 2091558"/>
              <a:gd name="connsiteY8" fmla="*/ 1145628 h 1639614"/>
              <a:gd name="connsiteX9" fmla="*/ 1397876 w 2091558"/>
              <a:gd name="connsiteY9" fmla="*/ 987973 h 1639614"/>
              <a:gd name="connsiteX10" fmla="*/ 1650124 w 2091558"/>
              <a:gd name="connsiteY10" fmla="*/ 609600 h 1639614"/>
              <a:gd name="connsiteX11" fmla="*/ 1734207 w 2091558"/>
              <a:gd name="connsiteY11" fmla="*/ 115614 h 1639614"/>
              <a:gd name="connsiteX12" fmla="*/ 2091558 w 2091558"/>
              <a:gd name="connsiteY12" fmla="*/ 94594 h 1639614"/>
              <a:gd name="connsiteX13" fmla="*/ 1849820 w 2091558"/>
              <a:gd name="connsiteY13" fmla="*/ 1355835 h 1639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91558" h="1639614">
                <a:moveTo>
                  <a:pt x="1849820" y="1355835"/>
                </a:moveTo>
                <a:lnTo>
                  <a:pt x="1408386" y="1639614"/>
                </a:lnTo>
                <a:lnTo>
                  <a:pt x="578069" y="1639614"/>
                </a:lnTo>
                <a:lnTo>
                  <a:pt x="0" y="788276"/>
                </a:lnTo>
                <a:lnTo>
                  <a:pt x="31531" y="0"/>
                </a:lnTo>
                <a:lnTo>
                  <a:pt x="315310" y="21021"/>
                </a:lnTo>
                <a:lnTo>
                  <a:pt x="315310" y="367862"/>
                </a:lnTo>
                <a:lnTo>
                  <a:pt x="409903" y="693683"/>
                </a:lnTo>
                <a:lnTo>
                  <a:pt x="924910" y="1145628"/>
                </a:lnTo>
                <a:lnTo>
                  <a:pt x="1397876" y="987973"/>
                </a:lnTo>
                <a:lnTo>
                  <a:pt x="1650124" y="609600"/>
                </a:lnTo>
                <a:lnTo>
                  <a:pt x="1734207" y="115614"/>
                </a:lnTo>
                <a:lnTo>
                  <a:pt x="2091558" y="94594"/>
                </a:lnTo>
                <a:lnTo>
                  <a:pt x="1849820" y="1355835"/>
                </a:lnTo>
                <a:close/>
              </a:path>
            </a:pathLst>
          </a:custGeom>
          <a:noFill/>
          <a:ln w="57150">
            <a:solidFill>
              <a:srgbClr val="943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6F847583-47A6-ED40-A932-7A2DBA3CF082}"/>
              </a:ext>
            </a:extLst>
          </p:cNvPr>
          <p:cNvSpPr/>
          <p:nvPr/>
        </p:nvSpPr>
        <p:spPr>
          <a:xfrm>
            <a:off x="966952" y="1965434"/>
            <a:ext cx="2333296" cy="2448911"/>
          </a:xfrm>
          <a:custGeom>
            <a:avLst/>
            <a:gdLst>
              <a:gd name="connsiteX0" fmla="*/ 1166648 w 2333296"/>
              <a:gd name="connsiteY0" fmla="*/ 2448911 h 2448911"/>
              <a:gd name="connsiteX1" fmla="*/ 704193 w 2333296"/>
              <a:gd name="connsiteY1" fmla="*/ 2322787 h 2448911"/>
              <a:gd name="connsiteX2" fmla="*/ 315310 w 2333296"/>
              <a:gd name="connsiteY2" fmla="*/ 2049518 h 2448911"/>
              <a:gd name="connsiteX3" fmla="*/ 178676 w 2333296"/>
              <a:gd name="connsiteY3" fmla="*/ 1660635 h 2448911"/>
              <a:gd name="connsiteX4" fmla="*/ 0 w 2333296"/>
              <a:gd name="connsiteY4" fmla="*/ 914400 h 2448911"/>
              <a:gd name="connsiteX5" fmla="*/ 42041 w 2333296"/>
              <a:gd name="connsiteY5" fmla="*/ 819807 h 2448911"/>
              <a:gd name="connsiteX6" fmla="*/ 10510 w 2333296"/>
              <a:gd name="connsiteY6" fmla="*/ 294290 h 2448911"/>
              <a:gd name="connsiteX7" fmla="*/ 504496 w 2333296"/>
              <a:gd name="connsiteY7" fmla="*/ 0 h 2448911"/>
              <a:gd name="connsiteX8" fmla="*/ 924910 w 2333296"/>
              <a:gd name="connsiteY8" fmla="*/ 515007 h 2448911"/>
              <a:gd name="connsiteX9" fmla="*/ 977462 w 2333296"/>
              <a:gd name="connsiteY9" fmla="*/ 756745 h 2448911"/>
              <a:gd name="connsiteX10" fmla="*/ 924910 w 2333296"/>
              <a:gd name="connsiteY10" fmla="*/ 1093076 h 2448911"/>
              <a:gd name="connsiteX11" fmla="*/ 935420 w 2333296"/>
              <a:gd name="connsiteY11" fmla="*/ 1408387 h 2448911"/>
              <a:gd name="connsiteX12" fmla="*/ 987972 w 2333296"/>
              <a:gd name="connsiteY12" fmla="*/ 1566042 h 2448911"/>
              <a:gd name="connsiteX13" fmla="*/ 1135117 w 2333296"/>
              <a:gd name="connsiteY13" fmla="*/ 1681656 h 2448911"/>
              <a:gd name="connsiteX14" fmla="*/ 1271751 w 2333296"/>
              <a:gd name="connsiteY14" fmla="*/ 1650125 h 2448911"/>
              <a:gd name="connsiteX15" fmla="*/ 1366345 w 2333296"/>
              <a:gd name="connsiteY15" fmla="*/ 1481959 h 2448911"/>
              <a:gd name="connsiteX16" fmla="*/ 1397876 w 2333296"/>
              <a:gd name="connsiteY16" fmla="*/ 1240221 h 2448911"/>
              <a:gd name="connsiteX17" fmla="*/ 1355834 w 2333296"/>
              <a:gd name="connsiteY17" fmla="*/ 945932 h 2448911"/>
              <a:gd name="connsiteX18" fmla="*/ 1292772 w 2333296"/>
              <a:gd name="connsiteY18" fmla="*/ 725214 h 2448911"/>
              <a:gd name="connsiteX19" fmla="*/ 1797269 w 2333296"/>
              <a:gd name="connsiteY19" fmla="*/ 0 h 2448911"/>
              <a:gd name="connsiteX20" fmla="*/ 2301765 w 2333296"/>
              <a:gd name="connsiteY20" fmla="*/ 252249 h 2448911"/>
              <a:gd name="connsiteX21" fmla="*/ 2312276 w 2333296"/>
              <a:gd name="connsiteY21" fmla="*/ 504497 h 2448911"/>
              <a:gd name="connsiteX22" fmla="*/ 2333296 w 2333296"/>
              <a:gd name="connsiteY22" fmla="*/ 861849 h 2448911"/>
              <a:gd name="connsiteX23" fmla="*/ 2270234 w 2333296"/>
              <a:gd name="connsiteY23" fmla="*/ 1334814 h 2448911"/>
              <a:gd name="connsiteX24" fmla="*/ 2196662 w 2333296"/>
              <a:gd name="connsiteY24" fmla="*/ 1681656 h 2448911"/>
              <a:gd name="connsiteX25" fmla="*/ 1944414 w 2333296"/>
              <a:gd name="connsiteY25" fmla="*/ 2060028 h 2448911"/>
              <a:gd name="connsiteX26" fmla="*/ 1566041 w 2333296"/>
              <a:gd name="connsiteY26" fmla="*/ 2249214 h 2448911"/>
              <a:gd name="connsiteX27" fmla="*/ 1240220 w 2333296"/>
              <a:gd name="connsiteY27" fmla="*/ 2438400 h 2448911"/>
              <a:gd name="connsiteX28" fmla="*/ 1240220 w 2333296"/>
              <a:gd name="connsiteY28" fmla="*/ 2438400 h 2448911"/>
              <a:gd name="connsiteX29" fmla="*/ 1229710 w 2333296"/>
              <a:gd name="connsiteY29" fmla="*/ 2448911 h 2448911"/>
              <a:gd name="connsiteX30" fmla="*/ 1166648 w 2333296"/>
              <a:gd name="connsiteY30" fmla="*/ 2448911 h 2448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333296" h="2448911">
                <a:moveTo>
                  <a:pt x="1166648" y="2448911"/>
                </a:moveTo>
                <a:lnTo>
                  <a:pt x="704193" y="2322787"/>
                </a:lnTo>
                <a:lnTo>
                  <a:pt x="315310" y="2049518"/>
                </a:lnTo>
                <a:lnTo>
                  <a:pt x="178676" y="1660635"/>
                </a:lnTo>
                <a:lnTo>
                  <a:pt x="0" y="914400"/>
                </a:lnTo>
                <a:lnTo>
                  <a:pt x="42041" y="819807"/>
                </a:lnTo>
                <a:lnTo>
                  <a:pt x="10510" y="294290"/>
                </a:lnTo>
                <a:lnTo>
                  <a:pt x="504496" y="0"/>
                </a:lnTo>
                <a:lnTo>
                  <a:pt x="924910" y="515007"/>
                </a:lnTo>
                <a:lnTo>
                  <a:pt x="977462" y="756745"/>
                </a:lnTo>
                <a:lnTo>
                  <a:pt x="924910" y="1093076"/>
                </a:lnTo>
                <a:lnTo>
                  <a:pt x="935420" y="1408387"/>
                </a:lnTo>
                <a:lnTo>
                  <a:pt x="987972" y="1566042"/>
                </a:lnTo>
                <a:lnTo>
                  <a:pt x="1135117" y="1681656"/>
                </a:lnTo>
                <a:lnTo>
                  <a:pt x="1271751" y="1650125"/>
                </a:lnTo>
                <a:lnTo>
                  <a:pt x="1366345" y="1481959"/>
                </a:lnTo>
                <a:lnTo>
                  <a:pt x="1397876" y="1240221"/>
                </a:lnTo>
                <a:lnTo>
                  <a:pt x="1355834" y="945932"/>
                </a:lnTo>
                <a:lnTo>
                  <a:pt x="1292772" y="725214"/>
                </a:lnTo>
                <a:lnTo>
                  <a:pt x="1797269" y="0"/>
                </a:lnTo>
                <a:lnTo>
                  <a:pt x="2301765" y="252249"/>
                </a:lnTo>
                <a:lnTo>
                  <a:pt x="2312276" y="504497"/>
                </a:lnTo>
                <a:lnTo>
                  <a:pt x="2333296" y="861849"/>
                </a:lnTo>
                <a:lnTo>
                  <a:pt x="2270234" y="1334814"/>
                </a:lnTo>
                <a:lnTo>
                  <a:pt x="2196662" y="1681656"/>
                </a:lnTo>
                <a:lnTo>
                  <a:pt x="1944414" y="2060028"/>
                </a:lnTo>
                <a:lnTo>
                  <a:pt x="1566041" y="2249214"/>
                </a:lnTo>
                <a:lnTo>
                  <a:pt x="1240220" y="2438400"/>
                </a:lnTo>
                <a:lnTo>
                  <a:pt x="1240220" y="2438400"/>
                </a:lnTo>
                <a:lnTo>
                  <a:pt x="1229710" y="2448911"/>
                </a:lnTo>
                <a:lnTo>
                  <a:pt x="1166648" y="2448911"/>
                </a:lnTo>
                <a:close/>
              </a:path>
            </a:pathLst>
          </a:custGeom>
          <a:noFill/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250642A-403E-7542-8B5F-57DE039B6151}"/>
              </a:ext>
            </a:extLst>
          </p:cNvPr>
          <p:cNvSpPr/>
          <p:nvPr/>
        </p:nvSpPr>
        <p:spPr>
          <a:xfrm>
            <a:off x="5822731" y="1250731"/>
            <a:ext cx="2270235" cy="3174124"/>
          </a:xfrm>
          <a:custGeom>
            <a:avLst/>
            <a:gdLst>
              <a:gd name="connsiteX0" fmla="*/ 1124607 w 2270235"/>
              <a:gd name="connsiteY0" fmla="*/ 3174124 h 3174124"/>
              <a:gd name="connsiteX1" fmla="*/ 1008993 w 2270235"/>
              <a:gd name="connsiteY1" fmla="*/ 3048000 h 3174124"/>
              <a:gd name="connsiteX2" fmla="*/ 809297 w 2270235"/>
              <a:gd name="connsiteY2" fmla="*/ 2112579 h 3174124"/>
              <a:gd name="connsiteX3" fmla="*/ 609600 w 2270235"/>
              <a:gd name="connsiteY3" fmla="*/ 1996966 h 3174124"/>
              <a:gd name="connsiteX4" fmla="*/ 472966 w 2270235"/>
              <a:gd name="connsiteY4" fmla="*/ 1860331 h 3174124"/>
              <a:gd name="connsiteX5" fmla="*/ 157655 w 2270235"/>
              <a:gd name="connsiteY5" fmla="*/ 1545021 h 3174124"/>
              <a:gd name="connsiteX6" fmla="*/ 42041 w 2270235"/>
              <a:gd name="connsiteY6" fmla="*/ 1093076 h 3174124"/>
              <a:gd name="connsiteX7" fmla="*/ 0 w 2270235"/>
              <a:gd name="connsiteY7" fmla="*/ 578069 h 3174124"/>
              <a:gd name="connsiteX8" fmla="*/ 115614 w 2270235"/>
              <a:gd name="connsiteY8" fmla="*/ 304800 h 3174124"/>
              <a:gd name="connsiteX9" fmla="*/ 283779 w 2270235"/>
              <a:gd name="connsiteY9" fmla="*/ 147145 h 3174124"/>
              <a:gd name="connsiteX10" fmla="*/ 515007 w 2270235"/>
              <a:gd name="connsiteY10" fmla="*/ 42041 h 3174124"/>
              <a:gd name="connsiteX11" fmla="*/ 620110 w 2270235"/>
              <a:gd name="connsiteY11" fmla="*/ 0 h 3174124"/>
              <a:gd name="connsiteX12" fmla="*/ 756745 w 2270235"/>
              <a:gd name="connsiteY12" fmla="*/ 42041 h 3174124"/>
              <a:gd name="connsiteX13" fmla="*/ 725214 w 2270235"/>
              <a:gd name="connsiteY13" fmla="*/ 189186 h 3174124"/>
              <a:gd name="connsiteX14" fmla="*/ 704193 w 2270235"/>
              <a:gd name="connsiteY14" fmla="*/ 336331 h 3174124"/>
              <a:gd name="connsiteX15" fmla="*/ 472966 w 2270235"/>
              <a:gd name="connsiteY15" fmla="*/ 367862 h 3174124"/>
              <a:gd name="connsiteX16" fmla="*/ 388883 w 2270235"/>
              <a:gd name="connsiteY16" fmla="*/ 483476 h 3174124"/>
              <a:gd name="connsiteX17" fmla="*/ 346841 w 2270235"/>
              <a:gd name="connsiteY17" fmla="*/ 630621 h 3174124"/>
              <a:gd name="connsiteX18" fmla="*/ 346841 w 2270235"/>
              <a:gd name="connsiteY18" fmla="*/ 809297 h 3174124"/>
              <a:gd name="connsiteX19" fmla="*/ 388883 w 2270235"/>
              <a:gd name="connsiteY19" fmla="*/ 1008993 h 3174124"/>
              <a:gd name="connsiteX20" fmla="*/ 504497 w 2270235"/>
              <a:gd name="connsiteY20" fmla="*/ 1240221 h 3174124"/>
              <a:gd name="connsiteX21" fmla="*/ 609600 w 2270235"/>
              <a:gd name="connsiteY21" fmla="*/ 1397876 h 3174124"/>
              <a:gd name="connsiteX22" fmla="*/ 725214 w 2270235"/>
              <a:gd name="connsiteY22" fmla="*/ 1524000 h 3174124"/>
              <a:gd name="connsiteX23" fmla="*/ 924910 w 2270235"/>
              <a:gd name="connsiteY23" fmla="*/ 1639614 h 3174124"/>
              <a:gd name="connsiteX24" fmla="*/ 1051035 w 2270235"/>
              <a:gd name="connsiteY24" fmla="*/ 1723697 h 3174124"/>
              <a:gd name="connsiteX25" fmla="*/ 1166648 w 2270235"/>
              <a:gd name="connsiteY25" fmla="*/ 1776248 h 3174124"/>
              <a:gd name="connsiteX26" fmla="*/ 1366345 w 2270235"/>
              <a:gd name="connsiteY26" fmla="*/ 1713186 h 3174124"/>
              <a:gd name="connsiteX27" fmla="*/ 1502979 w 2270235"/>
              <a:gd name="connsiteY27" fmla="*/ 1597572 h 3174124"/>
              <a:gd name="connsiteX28" fmla="*/ 1671145 w 2270235"/>
              <a:gd name="connsiteY28" fmla="*/ 1471448 h 3174124"/>
              <a:gd name="connsiteX29" fmla="*/ 1828800 w 2270235"/>
              <a:gd name="connsiteY29" fmla="*/ 1334814 h 3174124"/>
              <a:gd name="connsiteX30" fmla="*/ 1891862 w 2270235"/>
              <a:gd name="connsiteY30" fmla="*/ 1166648 h 3174124"/>
              <a:gd name="connsiteX31" fmla="*/ 1965435 w 2270235"/>
              <a:gd name="connsiteY31" fmla="*/ 966952 h 3174124"/>
              <a:gd name="connsiteX32" fmla="*/ 1902372 w 2270235"/>
              <a:gd name="connsiteY32" fmla="*/ 672662 h 3174124"/>
              <a:gd name="connsiteX33" fmla="*/ 1818290 w 2270235"/>
              <a:gd name="connsiteY33" fmla="*/ 546538 h 3174124"/>
              <a:gd name="connsiteX34" fmla="*/ 1765738 w 2270235"/>
              <a:gd name="connsiteY34" fmla="*/ 472966 h 3174124"/>
              <a:gd name="connsiteX35" fmla="*/ 1723697 w 2270235"/>
              <a:gd name="connsiteY35" fmla="*/ 430924 h 3174124"/>
              <a:gd name="connsiteX36" fmla="*/ 1797269 w 2270235"/>
              <a:gd name="connsiteY36" fmla="*/ 252248 h 3174124"/>
              <a:gd name="connsiteX37" fmla="*/ 2007476 w 2270235"/>
              <a:gd name="connsiteY37" fmla="*/ 136635 h 3174124"/>
              <a:gd name="connsiteX38" fmla="*/ 2175641 w 2270235"/>
              <a:gd name="connsiteY38" fmla="*/ 451945 h 3174124"/>
              <a:gd name="connsiteX39" fmla="*/ 2270235 w 2270235"/>
              <a:gd name="connsiteY39" fmla="*/ 693683 h 3174124"/>
              <a:gd name="connsiteX40" fmla="*/ 2270235 w 2270235"/>
              <a:gd name="connsiteY40" fmla="*/ 861848 h 3174124"/>
              <a:gd name="connsiteX41" fmla="*/ 2249214 w 2270235"/>
              <a:gd name="connsiteY41" fmla="*/ 1145628 h 3174124"/>
              <a:gd name="connsiteX42" fmla="*/ 2123090 w 2270235"/>
              <a:gd name="connsiteY42" fmla="*/ 1545021 h 3174124"/>
              <a:gd name="connsiteX43" fmla="*/ 1954924 w 2270235"/>
              <a:gd name="connsiteY43" fmla="*/ 1755228 h 3174124"/>
              <a:gd name="connsiteX44" fmla="*/ 1702676 w 2270235"/>
              <a:gd name="connsiteY44" fmla="*/ 1891862 h 3174124"/>
              <a:gd name="connsiteX45" fmla="*/ 1534510 w 2270235"/>
              <a:gd name="connsiteY45" fmla="*/ 1965435 h 3174124"/>
              <a:gd name="connsiteX46" fmla="*/ 1471448 w 2270235"/>
              <a:gd name="connsiteY46" fmla="*/ 2039007 h 3174124"/>
              <a:gd name="connsiteX47" fmla="*/ 1471448 w 2270235"/>
              <a:gd name="connsiteY47" fmla="*/ 2039007 h 3174124"/>
              <a:gd name="connsiteX48" fmla="*/ 1208690 w 2270235"/>
              <a:gd name="connsiteY48" fmla="*/ 3090041 h 3174124"/>
              <a:gd name="connsiteX49" fmla="*/ 1124607 w 2270235"/>
              <a:gd name="connsiteY49" fmla="*/ 3174124 h 3174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270235" h="3174124">
                <a:moveTo>
                  <a:pt x="1124607" y="3174124"/>
                </a:moveTo>
                <a:lnTo>
                  <a:pt x="1008993" y="3048000"/>
                </a:lnTo>
                <a:lnTo>
                  <a:pt x="809297" y="2112579"/>
                </a:lnTo>
                <a:lnTo>
                  <a:pt x="609600" y="1996966"/>
                </a:lnTo>
                <a:lnTo>
                  <a:pt x="472966" y="1860331"/>
                </a:lnTo>
                <a:lnTo>
                  <a:pt x="157655" y="1545021"/>
                </a:lnTo>
                <a:lnTo>
                  <a:pt x="42041" y="1093076"/>
                </a:lnTo>
                <a:lnTo>
                  <a:pt x="0" y="578069"/>
                </a:lnTo>
                <a:lnTo>
                  <a:pt x="115614" y="304800"/>
                </a:lnTo>
                <a:lnTo>
                  <a:pt x="283779" y="147145"/>
                </a:lnTo>
                <a:lnTo>
                  <a:pt x="515007" y="42041"/>
                </a:lnTo>
                <a:lnTo>
                  <a:pt x="620110" y="0"/>
                </a:lnTo>
                <a:lnTo>
                  <a:pt x="756745" y="42041"/>
                </a:lnTo>
                <a:lnTo>
                  <a:pt x="725214" y="189186"/>
                </a:lnTo>
                <a:lnTo>
                  <a:pt x="704193" y="336331"/>
                </a:lnTo>
                <a:lnTo>
                  <a:pt x="472966" y="367862"/>
                </a:lnTo>
                <a:lnTo>
                  <a:pt x="388883" y="483476"/>
                </a:lnTo>
                <a:lnTo>
                  <a:pt x="346841" y="630621"/>
                </a:lnTo>
                <a:lnTo>
                  <a:pt x="346841" y="809297"/>
                </a:lnTo>
                <a:lnTo>
                  <a:pt x="388883" y="1008993"/>
                </a:lnTo>
                <a:lnTo>
                  <a:pt x="504497" y="1240221"/>
                </a:lnTo>
                <a:lnTo>
                  <a:pt x="609600" y="1397876"/>
                </a:lnTo>
                <a:lnTo>
                  <a:pt x="725214" y="1524000"/>
                </a:lnTo>
                <a:lnTo>
                  <a:pt x="924910" y="1639614"/>
                </a:lnTo>
                <a:lnTo>
                  <a:pt x="1051035" y="1723697"/>
                </a:lnTo>
                <a:lnTo>
                  <a:pt x="1166648" y="1776248"/>
                </a:lnTo>
                <a:lnTo>
                  <a:pt x="1366345" y="1713186"/>
                </a:lnTo>
                <a:lnTo>
                  <a:pt x="1502979" y="1597572"/>
                </a:lnTo>
                <a:lnTo>
                  <a:pt x="1671145" y="1471448"/>
                </a:lnTo>
                <a:lnTo>
                  <a:pt x="1828800" y="1334814"/>
                </a:lnTo>
                <a:lnTo>
                  <a:pt x="1891862" y="1166648"/>
                </a:lnTo>
                <a:lnTo>
                  <a:pt x="1965435" y="966952"/>
                </a:lnTo>
                <a:lnTo>
                  <a:pt x="1902372" y="672662"/>
                </a:lnTo>
                <a:lnTo>
                  <a:pt x="1818290" y="546538"/>
                </a:lnTo>
                <a:lnTo>
                  <a:pt x="1765738" y="472966"/>
                </a:lnTo>
                <a:lnTo>
                  <a:pt x="1723697" y="430924"/>
                </a:lnTo>
                <a:lnTo>
                  <a:pt x="1797269" y="252248"/>
                </a:lnTo>
                <a:lnTo>
                  <a:pt x="2007476" y="136635"/>
                </a:lnTo>
                <a:lnTo>
                  <a:pt x="2175641" y="451945"/>
                </a:lnTo>
                <a:lnTo>
                  <a:pt x="2270235" y="693683"/>
                </a:lnTo>
                <a:lnTo>
                  <a:pt x="2270235" y="861848"/>
                </a:lnTo>
                <a:lnTo>
                  <a:pt x="2249214" y="1145628"/>
                </a:lnTo>
                <a:lnTo>
                  <a:pt x="2123090" y="1545021"/>
                </a:lnTo>
                <a:lnTo>
                  <a:pt x="1954924" y="1755228"/>
                </a:lnTo>
                <a:lnTo>
                  <a:pt x="1702676" y="1891862"/>
                </a:lnTo>
                <a:lnTo>
                  <a:pt x="1534510" y="1965435"/>
                </a:lnTo>
                <a:lnTo>
                  <a:pt x="1471448" y="2039007"/>
                </a:lnTo>
                <a:lnTo>
                  <a:pt x="1471448" y="2039007"/>
                </a:lnTo>
                <a:lnTo>
                  <a:pt x="1208690" y="3090041"/>
                </a:lnTo>
                <a:lnTo>
                  <a:pt x="1124607" y="3174124"/>
                </a:lnTo>
                <a:close/>
              </a:path>
            </a:pathLst>
          </a:custGeom>
          <a:noFill/>
          <a:ln w="57150">
            <a:solidFill>
              <a:srgbClr val="943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99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0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576072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Cast a Broad Net with Taxonomic Coverage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53933"/>
            <a:ext cx="8595360" cy="1991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Posterior plates highly asymmetrical in some 	taxa, but not others.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3BC21-7634-744D-B544-C159B6D5B4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25686" y="1139469"/>
            <a:ext cx="7196250" cy="3657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CCF079-7167-244E-8F31-22CA5D62F8EA}"/>
              </a:ext>
            </a:extLst>
          </p:cNvPr>
          <p:cNvSpPr/>
          <p:nvPr/>
        </p:nvSpPr>
        <p:spPr>
          <a:xfrm>
            <a:off x="7682430" y="3522121"/>
            <a:ext cx="138011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Modified from Zamora et al. 2012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14D047-EDD6-BF45-AB17-A64EF652E872}"/>
              </a:ext>
            </a:extLst>
          </p:cNvPr>
          <p:cNvSpPr/>
          <p:nvPr/>
        </p:nvSpPr>
        <p:spPr>
          <a:xfrm>
            <a:off x="3590866" y="694944"/>
            <a:ext cx="18658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latin typeface="Franklin Gothic Medium" charset="0"/>
                <a:ea typeface="Franklin Gothic Medium" charset="0"/>
                <a:cs typeface="Franklin Gothic Medium" charset="0"/>
              </a:rPr>
              <a:t>Ctenocystoid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F1FD82-F86D-324B-964D-7890D9DB8B03}"/>
              </a:ext>
            </a:extLst>
          </p:cNvPr>
          <p:cNvSpPr/>
          <p:nvPr/>
        </p:nvSpPr>
        <p:spPr>
          <a:xfrm>
            <a:off x="6356384" y="694944"/>
            <a:ext cx="11801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latin typeface="Franklin Gothic Medium" charset="0"/>
                <a:ea typeface="Franklin Gothic Medium" charset="0"/>
                <a:cs typeface="Franklin Gothic Medium" charset="0"/>
              </a:rPr>
              <a:t>Cinctan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543F12-CE25-2043-8863-4DD5A3D3C1C5}"/>
              </a:ext>
            </a:extLst>
          </p:cNvPr>
          <p:cNvSpPr/>
          <p:nvPr/>
        </p:nvSpPr>
        <p:spPr>
          <a:xfrm>
            <a:off x="1199761" y="694944"/>
            <a:ext cx="18658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latin typeface="Franklin Gothic Medium" charset="0"/>
                <a:ea typeface="Franklin Gothic Medium" charset="0"/>
                <a:cs typeface="Franklin Gothic Medium" charset="0"/>
              </a:rPr>
              <a:t>Ctenocystoid</a:t>
            </a:r>
            <a:endParaRPr lang="en-US" sz="2400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683E75E5-6D1B-8346-9BDC-89C1BB2D3A64}"/>
              </a:ext>
            </a:extLst>
          </p:cNvPr>
          <p:cNvSpPr/>
          <p:nvPr/>
        </p:nvSpPr>
        <p:spPr>
          <a:xfrm>
            <a:off x="3678621" y="2816772"/>
            <a:ext cx="2091558" cy="1639614"/>
          </a:xfrm>
          <a:custGeom>
            <a:avLst/>
            <a:gdLst>
              <a:gd name="connsiteX0" fmla="*/ 1849820 w 2091558"/>
              <a:gd name="connsiteY0" fmla="*/ 1355835 h 1639614"/>
              <a:gd name="connsiteX1" fmla="*/ 1408386 w 2091558"/>
              <a:gd name="connsiteY1" fmla="*/ 1639614 h 1639614"/>
              <a:gd name="connsiteX2" fmla="*/ 578069 w 2091558"/>
              <a:gd name="connsiteY2" fmla="*/ 1639614 h 1639614"/>
              <a:gd name="connsiteX3" fmla="*/ 0 w 2091558"/>
              <a:gd name="connsiteY3" fmla="*/ 788276 h 1639614"/>
              <a:gd name="connsiteX4" fmla="*/ 31531 w 2091558"/>
              <a:gd name="connsiteY4" fmla="*/ 0 h 1639614"/>
              <a:gd name="connsiteX5" fmla="*/ 315310 w 2091558"/>
              <a:gd name="connsiteY5" fmla="*/ 21021 h 1639614"/>
              <a:gd name="connsiteX6" fmla="*/ 315310 w 2091558"/>
              <a:gd name="connsiteY6" fmla="*/ 367862 h 1639614"/>
              <a:gd name="connsiteX7" fmla="*/ 409903 w 2091558"/>
              <a:gd name="connsiteY7" fmla="*/ 693683 h 1639614"/>
              <a:gd name="connsiteX8" fmla="*/ 924910 w 2091558"/>
              <a:gd name="connsiteY8" fmla="*/ 1145628 h 1639614"/>
              <a:gd name="connsiteX9" fmla="*/ 1397876 w 2091558"/>
              <a:gd name="connsiteY9" fmla="*/ 987973 h 1639614"/>
              <a:gd name="connsiteX10" fmla="*/ 1650124 w 2091558"/>
              <a:gd name="connsiteY10" fmla="*/ 609600 h 1639614"/>
              <a:gd name="connsiteX11" fmla="*/ 1734207 w 2091558"/>
              <a:gd name="connsiteY11" fmla="*/ 115614 h 1639614"/>
              <a:gd name="connsiteX12" fmla="*/ 2091558 w 2091558"/>
              <a:gd name="connsiteY12" fmla="*/ 94594 h 1639614"/>
              <a:gd name="connsiteX13" fmla="*/ 1849820 w 2091558"/>
              <a:gd name="connsiteY13" fmla="*/ 1355835 h 1639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91558" h="1639614">
                <a:moveTo>
                  <a:pt x="1849820" y="1355835"/>
                </a:moveTo>
                <a:lnTo>
                  <a:pt x="1408386" y="1639614"/>
                </a:lnTo>
                <a:lnTo>
                  <a:pt x="578069" y="1639614"/>
                </a:lnTo>
                <a:lnTo>
                  <a:pt x="0" y="788276"/>
                </a:lnTo>
                <a:lnTo>
                  <a:pt x="31531" y="0"/>
                </a:lnTo>
                <a:lnTo>
                  <a:pt x="315310" y="21021"/>
                </a:lnTo>
                <a:lnTo>
                  <a:pt x="315310" y="367862"/>
                </a:lnTo>
                <a:lnTo>
                  <a:pt x="409903" y="693683"/>
                </a:lnTo>
                <a:lnTo>
                  <a:pt x="924910" y="1145628"/>
                </a:lnTo>
                <a:lnTo>
                  <a:pt x="1397876" y="987973"/>
                </a:lnTo>
                <a:lnTo>
                  <a:pt x="1650124" y="609600"/>
                </a:lnTo>
                <a:lnTo>
                  <a:pt x="1734207" y="115614"/>
                </a:lnTo>
                <a:lnTo>
                  <a:pt x="2091558" y="94594"/>
                </a:lnTo>
                <a:lnTo>
                  <a:pt x="1849820" y="1355835"/>
                </a:lnTo>
                <a:close/>
              </a:path>
            </a:pathLst>
          </a:custGeom>
          <a:noFill/>
          <a:ln w="57150">
            <a:solidFill>
              <a:srgbClr val="943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6F847583-47A6-ED40-A932-7A2DBA3CF082}"/>
              </a:ext>
            </a:extLst>
          </p:cNvPr>
          <p:cNvSpPr/>
          <p:nvPr/>
        </p:nvSpPr>
        <p:spPr>
          <a:xfrm>
            <a:off x="966952" y="1965434"/>
            <a:ext cx="2333296" cy="2448911"/>
          </a:xfrm>
          <a:custGeom>
            <a:avLst/>
            <a:gdLst>
              <a:gd name="connsiteX0" fmla="*/ 1166648 w 2333296"/>
              <a:gd name="connsiteY0" fmla="*/ 2448911 h 2448911"/>
              <a:gd name="connsiteX1" fmla="*/ 704193 w 2333296"/>
              <a:gd name="connsiteY1" fmla="*/ 2322787 h 2448911"/>
              <a:gd name="connsiteX2" fmla="*/ 315310 w 2333296"/>
              <a:gd name="connsiteY2" fmla="*/ 2049518 h 2448911"/>
              <a:gd name="connsiteX3" fmla="*/ 178676 w 2333296"/>
              <a:gd name="connsiteY3" fmla="*/ 1660635 h 2448911"/>
              <a:gd name="connsiteX4" fmla="*/ 0 w 2333296"/>
              <a:gd name="connsiteY4" fmla="*/ 914400 h 2448911"/>
              <a:gd name="connsiteX5" fmla="*/ 42041 w 2333296"/>
              <a:gd name="connsiteY5" fmla="*/ 819807 h 2448911"/>
              <a:gd name="connsiteX6" fmla="*/ 10510 w 2333296"/>
              <a:gd name="connsiteY6" fmla="*/ 294290 h 2448911"/>
              <a:gd name="connsiteX7" fmla="*/ 504496 w 2333296"/>
              <a:gd name="connsiteY7" fmla="*/ 0 h 2448911"/>
              <a:gd name="connsiteX8" fmla="*/ 924910 w 2333296"/>
              <a:gd name="connsiteY8" fmla="*/ 515007 h 2448911"/>
              <a:gd name="connsiteX9" fmla="*/ 977462 w 2333296"/>
              <a:gd name="connsiteY9" fmla="*/ 756745 h 2448911"/>
              <a:gd name="connsiteX10" fmla="*/ 924910 w 2333296"/>
              <a:gd name="connsiteY10" fmla="*/ 1093076 h 2448911"/>
              <a:gd name="connsiteX11" fmla="*/ 935420 w 2333296"/>
              <a:gd name="connsiteY11" fmla="*/ 1408387 h 2448911"/>
              <a:gd name="connsiteX12" fmla="*/ 987972 w 2333296"/>
              <a:gd name="connsiteY12" fmla="*/ 1566042 h 2448911"/>
              <a:gd name="connsiteX13" fmla="*/ 1135117 w 2333296"/>
              <a:gd name="connsiteY13" fmla="*/ 1681656 h 2448911"/>
              <a:gd name="connsiteX14" fmla="*/ 1271751 w 2333296"/>
              <a:gd name="connsiteY14" fmla="*/ 1650125 h 2448911"/>
              <a:gd name="connsiteX15" fmla="*/ 1366345 w 2333296"/>
              <a:gd name="connsiteY15" fmla="*/ 1481959 h 2448911"/>
              <a:gd name="connsiteX16" fmla="*/ 1397876 w 2333296"/>
              <a:gd name="connsiteY16" fmla="*/ 1240221 h 2448911"/>
              <a:gd name="connsiteX17" fmla="*/ 1355834 w 2333296"/>
              <a:gd name="connsiteY17" fmla="*/ 945932 h 2448911"/>
              <a:gd name="connsiteX18" fmla="*/ 1292772 w 2333296"/>
              <a:gd name="connsiteY18" fmla="*/ 725214 h 2448911"/>
              <a:gd name="connsiteX19" fmla="*/ 1797269 w 2333296"/>
              <a:gd name="connsiteY19" fmla="*/ 0 h 2448911"/>
              <a:gd name="connsiteX20" fmla="*/ 2301765 w 2333296"/>
              <a:gd name="connsiteY20" fmla="*/ 252249 h 2448911"/>
              <a:gd name="connsiteX21" fmla="*/ 2312276 w 2333296"/>
              <a:gd name="connsiteY21" fmla="*/ 504497 h 2448911"/>
              <a:gd name="connsiteX22" fmla="*/ 2333296 w 2333296"/>
              <a:gd name="connsiteY22" fmla="*/ 861849 h 2448911"/>
              <a:gd name="connsiteX23" fmla="*/ 2270234 w 2333296"/>
              <a:gd name="connsiteY23" fmla="*/ 1334814 h 2448911"/>
              <a:gd name="connsiteX24" fmla="*/ 2196662 w 2333296"/>
              <a:gd name="connsiteY24" fmla="*/ 1681656 h 2448911"/>
              <a:gd name="connsiteX25" fmla="*/ 1944414 w 2333296"/>
              <a:gd name="connsiteY25" fmla="*/ 2060028 h 2448911"/>
              <a:gd name="connsiteX26" fmla="*/ 1566041 w 2333296"/>
              <a:gd name="connsiteY26" fmla="*/ 2249214 h 2448911"/>
              <a:gd name="connsiteX27" fmla="*/ 1240220 w 2333296"/>
              <a:gd name="connsiteY27" fmla="*/ 2438400 h 2448911"/>
              <a:gd name="connsiteX28" fmla="*/ 1240220 w 2333296"/>
              <a:gd name="connsiteY28" fmla="*/ 2438400 h 2448911"/>
              <a:gd name="connsiteX29" fmla="*/ 1229710 w 2333296"/>
              <a:gd name="connsiteY29" fmla="*/ 2448911 h 2448911"/>
              <a:gd name="connsiteX30" fmla="*/ 1166648 w 2333296"/>
              <a:gd name="connsiteY30" fmla="*/ 2448911 h 2448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333296" h="2448911">
                <a:moveTo>
                  <a:pt x="1166648" y="2448911"/>
                </a:moveTo>
                <a:lnTo>
                  <a:pt x="704193" y="2322787"/>
                </a:lnTo>
                <a:lnTo>
                  <a:pt x="315310" y="2049518"/>
                </a:lnTo>
                <a:lnTo>
                  <a:pt x="178676" y="1660635"/>
                </a:lnTo>
                <a:lnTo>
                  <a:pt x="0" y="914400"/>
                </a:lnTo>
                <a:lnTo>
                  <a:pt x="42041" y="819807"/>
                </a:lnTo>
                <a:lnTo>
                  <a:pt x="10510" y="294290"/>
                </a:lnTo>
                <a:lnTo>
                  <a:pt x="504496" y="0"/>
                </a:lnTo>
                <a:lnTo>
                  <a:pt x="924910" y="515007"/>
                </a:lnTo>
                <a:lnTo>
                  <a:pt x="977462" y="756745"/>
                </a:lnTo>
                <a:lnTo>
                  <a:pt x="924910" y="1093076"/>
                </a:lnTo>
                <a:lnTo>
                  <a:pt x="935420" y="1408387"/>
                </a:lnTo>
                <a:lnTo>
                  <a:pt x="987972" y="1566042"/>
                </a:lnTo>
                <a:lnTo>
                  <a:pt x="1135117" y="1681656"/>
                </a:lnTo>
                <a:lnTo>
                  <a:pt x="1271751" y="1650125"/>
                </a:lnTo>
                <a:lnTo>
                  <a:pt x="1366345" y="1481959"/>
                </a:lnTo>
                <a:lnTo>
                  <a:pt x="1397876" y="1240221"/>
                </a:lnTo>
                <a:lnTo>
                  <a:pt x="1355834" y="945932"/>
                </a:lnTo>
                <a:lnTo>
                  <a:pt x="1292772" y="725214"/>
                </a:lnTo>
                <a:lnTo>
                  <a:pt x="1797269" y="0"/>
                </a:lnTo>
                <a:lnTo>
                  <a:pt x="2301765" y="252249"/>
                </a:lnTo>
                <a:lnTo>
                  <a:pt x="2312276" y="504497"/>
                </a:lnTo>
                <a:lnTo>
                  <a:pt x="2333296" y="861849"/>
                </a:lnTo>
                <a:lnTo>
                  <a:pt x="2270234" y="1334814"/>
                </a:lnTo>
                <a:lnTo>
                  <a:pt x="2196662" y="1681656"/>
                </a:lnTo>
                <a:lnTo>
                  <a:pt x="1944414" y="2060028"/>
                </a:lnTo>
                <a:lnTo>
                  <a:pt x="1566041" y="2249214"/>
                </a:lnTo>
                <a:lnTo>
                  <a:pt x="1240220" y="2438400"/>
                </a:lnTo>
                <a:lnTo>
                  <a:pt x="1240220" y="2438400"/>
                </a:lnTo>
                <a:lnTo>
                  <a:pt x="1229710" y="2448911"/>
                </a:lnTo>
                <a:lnTo>
                  <a:pt x="1166648" y="2448911"/>
                </a:lnTo>
                <a:close/>
              </a:path>
            </a:pathLst>
          </a:custGeom>
          <a:noFill/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250642A-403E-7542-8B5F-57DE039B6151}"/>
              </a:ext>
            </a:extLst>
          </p:cNvPr>
          <p:cNvSpPr/>
          <p:nvPr/>
        </p:nvSpPr>
        <p:spPr>
          <a:xfrm>
            <a:off x="5822731" y="1250731"/>
            <a:ext cx="2270235" cy="3174124"/>
          </a:xfrm>
          <a:custGeom>
            <a:avLst/>
            <a:gdLst>
              <a:gd name="connsiteX0" fmla="*/ 1124607 w 2270235"/>
              <a:gd name="connsiteY0" fmla="*/ 3174124 h 3174124"/>
              <a:gd name="connsiteX1" fmla="*/ 1008993 w 2270235"/>
              <a:gd name="connsiteY1" fmla="*/ 3048000 h 3174124"/>
              <a:gd name="connsiteX2" fmla="*/ 809297 w 2270235"/>
              <a:gd name="connsiteY2" fmla="*/ 2112579 h 3174124"/>
              <a:gd name="connsiteX3" fmla="*/ 609600 w 2270235"/>
              <a:gd name="connsiteY3" fmla="*/ 1996966 h 3174124"/>
              <a:gd name="connsiteX4" fmla="*/ 472966 w 2270235"/>
              <a:gd name="connsiteY4" fmla="*/ 1860331 h 3174124"/>
              <a:gd name="connsiteX5" fmla="*/ 157655 w 2270235"/>
              <a:gd name="connsiteY5" fmla="*/ 1545021 h 3174124"/>
              <a:gd name="connsiteX6" fmla="*/ 42041 w 2270235"/>
              <a:gd name="connsiteY6" fmla="*/ 1093076 h 3174124"/>
              <a:gd name="connsiteX7" fmla="*/ 0 w 2270235"/>
              <a:gd name="connsiteY7" fmla="*/ 578069 h 3174124"/>
              <a:gd name="connsiteX8" fmla="*/ 115614 w 2270235"/>
              <a:gd name="connsiteY8" fmla="*/ 304800 h 3174124"/>
              <a:gd name="connsiteX9" fmla="*/ 283779 w 2270235"/>
              <a:gd name="connsiteY9" fmla="*/ 147145 h 3174124"/>
              <a:gd name="connsiteX10" fmla="*/ 515007 w 2270235"/>
              <a:gd name="connsiteY10" fmla="*/ 42041 h 3174124"/>
              <a:gd name="connsiteX11" fmla="*/ 620110 w 2270235"/>
              <a:gd name="connsiteY11" fmla="*/ 0 h 3174124"/>
              <a:gd name="connsiteX12" fmla="*/ 756745 w 2270235"/>
              <a:gd name="connsiteY12" fmla="*/ 42041 h 3174124"/>
              <a:gd name="connsiteX13" fmla="*/ 725214 w 2270235"/>
              <a:gd name="connsiteY13" fmla="*/ 189186 h 3174124"/>
              <a:gd name="connsiteX14" fmla="*/ 704193 w 2270235"/>
              <a:gd name="connsiteY14" fmla="*/ 336331 h 3174124"/>
              <a:gd name="connsiteX15" fmla="*/ 472966 w 2270235"/>
              <a:gd name="connsiteY15" fmla="*/ 367862 h 3174124"/>
              <a:gd name="connsiteX16" fmla="*/ 388883 w 2270235"/>
              <a:gd name="connsiteY16" fmla="*/ 483476 h 3174124"/>
              <a:gd name="connsiteX17" fmla="*/ 346841 w 2270235"/>
              <a:gd name="connsiteY17" fmla="*/ 630621 h 3174124"/>
              <a:gd name="connsiteX18" fmla="*/ 346841 w 2270235"/>
              <a:gd name="connsiteY18" fmla="*/ 809297 h 3174124"/>
              <a:gd name="connsiteX19" fmla="*/ 388883 w 2270235"/>
              <a:gd name="connsiteY19" fmla="*/ 1008993 h 3174124"/>
              <a:gd name="connsiteX20" fmla="*/ 504497 w 2270235"/>
              <a:gd name="connsiteY20" fmla="*/ 1240221 h 3174124"/>
              <a:gd name="connsiteX21" fmla="*/ 609600 w 2270235"/>
              <a:gd name="connsiteY21" fmla="*/ 1397876 h 3174124"/>
              <a:gd name="connsiteX22" fmla="*/ 725214 w 2270235"/>
              <a:gd name="connsiteY22" fmla="*/ 1524000 h 3174124"/>
              <a:gd name="connsiteX23" fmla="*/ 924910 w 2270235"/>
              <a:gd name="connsiteY23" fmla="*/ 1639614 h 3174124"/>
              <a:gd name="connsiteX24" fmla="*/ 1051035 w 2270235"/>
              <a:gd name="connsiteY24" fmla="*/ 1723697 h 3174124"/>
              <a:gd name="connsiteX25" fmla="*/ 1166648 w 2270235"/>
              <a:gd name="connsiteY25" fmla="*/ 1776248 h 3174124"/>
              <a:gd name="connsiteX26" fmla="*/ 1366345 w 2270235"/>
              <a:gd name="connsiteY26" fmla="*/ 1713186 h 3174124"/>
              <a:gd name="connsiteX27" fmla="*/ 1502979 w 2270235"/>
              <a:gd name="connsiteY27" fmla="*/ 1597572 h 3174124"/>
              <a:gd name="connsiteX28" fmla="*/ 1671145 w 2270235"/>
              <a:gd name="connsiteY28" fmla="*/ 1471448 h 3174124"/>
              <a:gd name="connsiteX29" fmla="*/ 1828800 w 2270235"/>
              <a:gd name="connsiteY29" fmla="*/ 1334814 h 3174124"/>
              <a:gd name="connsiteX30" fmla="*/ 1891862 w 2270235"/>
              <a:gd name="connsiteY30" fmla="*/ 1166648 h 3174124"/>
              <a:gd name="connsiteX31" fmla="*/ 1965435 w 2270235"/>
              <a:gd name="connsiteY31" fmla="*/ 966952 h 3174124"/>
              <a:gd name="connsiteX32" fmla="*/ 1902372 w 2270235"/>
              <a:gd name="connsiteY32" fmla="*/ 672662 h 3174124"/>
              <a:gd name="connsiteX33" fmla="*/ 1818290 w 2270235"/>
              <a:gd name="connsiteY33" fmla="*/ 546538 h 3174124"/>
              <a:gd name="connsiteX34" fmla="*/ 1765738 w 2270235"/>
              <a:gd name="connsiteY34" fmla="*/ 472966 h 3174124"/>
              <a:gd name="connsiteX35" fmla="*/ 1723697 w 2270235"/>
              <a:gd name="connsiteY35" fmla="*/ 430924 h 3174124"/>
              <a:gd name="connsiteX36" fmla="*/ 1797269 w 2270235"/>
              <a:gd name="connsiteY36" fmla="*/ 252248 h 3174124"/>
              <a:gd name="connsiteX37" fmla="*/ 2007476 w 2270235"/>
              <a:gd name="connsiteY37" fmla="*/ 136635 h 3174124"/>
              <a:gd name="connsiteX38" fmla="*/ 2175641 w 2270235"/>
              <a:gd name="connsiteY38" fmla="*/ 451945 h 3174124"/>
              <a:gd name="connsiteX39" fmla="*/ 2270235 w 2270235"/>
              <a:gd name="connsiteY39" fmla="*/ 693683 h 3174124"/>
              <a:gd name="connsiteX40" fmla="*/ 2270235 w 2270235"/>
              <a:gd name="connsiteY40" fmla="*/ 861848 h 3174124"/>
              <a:gd name="connsiteX41" fmla="*/ 2249214 w 2270235"/>
              <a:gd name="connsiteY41" fmla="*/ 1145628 h 3174124"/>
              <a:gd name="connsiteX42" fmla="*/ 2123090 w 2270235"/>
              <a:gd name="connsiteY42" fmla="*/ 1545021 h 3174124"/>
              <a:gd name="connsiteX43" fmla="*/ 1954924 w 2270235"/>
              <a:gd name="connsiteY43" fmla="*/ 1755228 h 3174124"/>
              <a:gd name="connsiteX44" fmla="*/ 1702676 w 2270235"/>
              <a:gd name="connsiteY44" fmla="*/ 1891862 h 3174124"/>
              <a:gd name="connsiteX45" fmla="*/ 1534510 w 2270235"/>
              <a:gd name="connsiteY45" fmla="*/ 1965435 h 3174124"/>
              <a:gd name="connsiteX46" fmla="*/ 1471448 w 2270235"/>
              <a:gd name="connsiteY46" fmla="*/ 2039007 h 3174124"/>
              <a:gd name="connsiteX47" fmla="*/ 1471448 w 2270235"/>
              <a:gd name="connsiteY47" fmla="*/ 2039007 h 3174124"/>
              <a:gd name="connsiteX48" fmla="*/ 1208690 w 2270235"/>
              <a:gd name="connsiteY48" fmla="*/ 3090041 h 3174124"/>
              <a:gd name="connsiteX49" fmla="*/ 1124607 w 2270235"/>
              <a:gd name="connsiteY49" fmla="*/ 3174124 h 3174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270235" h="3174124">
                <a:moveTo>
                  <a:pt x="1124607" y="3174124"/>
                </a:moveTo>
                <a:lnTo>
                  <a:pt x="1008993" y="3048000"/>
                </a:lnTo>
                <a:lnTo>
                  <a:pt x="809297" y="2112579"/>
                </a:lnTo>
                <a:lnTo>
                  <a:pt x="609600" y="1996966"/>
                </a:lnTo>
                <a:lnTo>
                  <a:pt x="472966" y="1860331"/>
                </a:lnTo>
                <a:lnTo>
                  <a:pt x="157655" y="1545021"/>
                </a:lnTo>
                <a:lnTo>
                  <a:pt x="42041" y="1093076"/>
                </a:lnTo>
                <a:lnTo>
                  <a:pt x="0" y="578069"/>
                </a:lnTo>
                <a:lnTo>
                  <a:pt x="115614" y="304800"/>
                </a:lnTo>
                <a:lnTo>
                  <a:pt x="283779" y="147145"/>
                </a:lnTo>
                <a:lnTo>
                  <a:pt x="515007" y="42041"/>
                </a:lnTo>
                <a:lnTo>
                  <a:pt x="620110" y="0"/>
                </a:lnTo>
                <a:lnTo>
                  <a:pt x="756745" y="42041"/>
                </a:lnTo>
                <a:lnTo>
                  <a:pt x="725214" y="189186"/>
                </a:lnTo>
                <a:lnTo>
                  <a:pt x="704193" y="336331"/>
                </a:lnTo>
                <a:lnTo>
                  <a:pt x="472966" y="367862"/>
                </a:lnTo>
                <a:lnTo>
                  <a:pt x="388883" y="483476"/>
                </a:lnTo>
                <a:lnTo>
                  <a:pt x="346841" y="630621"/>
                </a:lnTo>
                <a:lnTo>
                  <a:pt x="346841" y="809297"/>
                </a:lnTo>
                <a:lnTo>
                  <a:pt x="388883" y="1008993"/>
                </a:lnTo>
                <a:lnTo>
                  <a:pt x="504497" y="1240221"/>
                </a:lnTo>
                <a:lnTo>
                  <a:pt x="609600" y="1397876"/>
                </a:lnTo>
                <a:lnTo>
                  <a:pt x="725214" y="1524000"/>
                </a:lnTo>
                <a:lnTo>
                  <a:pt x="924910" y="1639614"/>
                </a:lnTo>
                <a:lnTo>
                  <a:pt x="1051035" y="1723697"/>
                </a:lnTo>
                <a:lnTo>
                  <a:pt x="1166648" y="1776248"/>
                </a:lnTo>
                <a:lnTo>
                  <a:pt x="1366345" y="1713186"/>
                </a:lnTo>
                <a:lnTo>
                  <a:pt x="1502979" y="1597572"/>
                </a:lnTo>
                <a:lnTo>
                  <a:pt x="1671145" y="1471448"/>
                </a:lnTo>
                <a:lnTo>
                  <a:pt x="1828800" y="1334814"/>
                </a:lnTo>
                <a:lnTo>
                  <a:pt x="1891862" y="1166648"/>
                </a:lnTo>
                <a:lnTo>
                  <a:pt x="1965435" y="966952"/>
                </a:lnTo>
                <a:lnTo>
                  <a:pt x="1902372" y="672662"/>
                </a:lnTo>
                <a:lnTo>
                  <a:pt x="1818290" y="546538"/>
                </a:lnTo>
                <a:lnTo>
                  <a:pt x="1765738" y="472966"/>
                </a:lnTo>
                <a:lnTo>
                  <a:pt x="1723697" y="430924"/>
                </a:lnTo>
                <a:lnTo>
                  <a:pt x="1797269" y="252248"/>
                </a:lnTo>
                <a:lnTo>
                  <a:pt x="2007476" y="136635"/>
                </a:lnTo>
                <a:lnTo>
                  <a:pt x="2175641" y="451945"/>
                </a:lnTo>
                <a:lnTo>
                  <a:pt x="2270235" y="693683"/>
                </a:lnTo>
                <a:lnTo>
                  <a:pt x="2270235" y="861848"/>
                </a:lnTo>
                <a:lnTo>
                  <a:pt x="2249214" y="1145628"/>
                </a:lnTo>
                <a:lnTo>
                  <a:pt x="2123090" y="1545021"/>
                </a:lnTo>
                <a:lnTo>
                  <a:pt x="1954924" y="1755228"/>
                </a:lnTo>
                <a:lnTo>
                  <a:pt x="1702676" y="1891862"/>
                </a:lnTo>
                <a:lnTo>
                  <a:pt x="1534510" y="1965435"/>
                </a:lnTo>
                <a:lnTo>
                  <a:pt x="1471448" y="2039007"/>
                </a:lnTo>
                <a:lnTo>
                  <a:pt x="1471448" y="2039007"/>
                </a:lnTo>
                <a:lnTo>
                  <a:pt x="1208690" y="3090041"/>
                </a:lnTo>
                <a:lnTo>
                  <a:pt x="1124607" y="3174124"/>
                </a:lnTo>
                <a:close/>
              </a:path>
            </a:pathLst>
          </a:custGeom>
          <a:noFill/>
          <a:ln w="57150">
            <a:solidFill>
              <a:srgbClr val="943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61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0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576072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Cast a Broad Net with Taxonomic Coverage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53933"/>
            <a:ext cx="8595360" cy="1991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~ Symmetrical anterior plates on taxa with very 	asymmetrical posterior plates.</a:t>
            </a:r>
          </a:p>
          <a:p>
            <a:pPr marL="0" indent="0">
              <a:buNone/>
            </a:pPr>
            <a:r>
              <a:rPr lang="en-US" sz="3200" i="1" dirty="0">
                <a:latin typeface="Franklin Gothic Medium" charset="0"/>
                <a:ea typeface="Franklin Gothic Medium" charset="0"/>
                <a:cs typeface="Franklin Gothic Medium" charset="0"/>
              </a:rPr>
              <a:t>Another type of decoupling of homologies.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3BC21-7634-744D-B544-C159B6D5B4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25686" y="1139469"/>
            <a:ext cx="7196250" cy="3657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CCF079-7167-244E-8F31-22CA5D62F8EA}"/>
              </a:ext>
            </a:extLst>
          </p:cNvPr>
          <p:cNvSpPr/>
          <p:nvPr/>
        </p:nvSpPr>
        <p:spPr>
          <a:xfrm>
            <a:off x="7682430" y="3522121"/>
            <a:ext cx="138011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Modified from Zamora et al. 2012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14D047-EDD6-BF45-AB17-A64EF652E872}"/>
              </a:ext>
            </a:extLst>
          </p:cNvPr>
          <p:cNvSpPr/>
          <p:nvPr/>
        </p:nvSpPr>
        <p:spPr>
          <a:xfrm>
            <a:off x="3590866" y="694944"/>
            <a:ext cx="18658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latin typeface="Franklin Gothic Medium" charset="0"/>
                <a:ea typeface="Franklin Gothic Medium" charset="0"/>
                <a:cs typeface="Franklin Gothic Medium" charset="0"/>
              </a:rPr>
              <a:t>Ctenocystoid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F1FD82-F86D-324B-964D-7890D9DB8B03}"/>
              </a:ext>
            </a:extLst>
          </p:cNvPr>
          <p:cNvSpPr/>
          <p:nvPr/>
        </p:nvSpPr>
        <p:spPr>
          <a:xfrm>
            <a:off x="6356384" y="694944"/>
            <a:ext cx="11801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latin typeface="Franklin Gothic Medium" charset="0"/>
                <a:ea typeface="Franklin Gothic Medium" charset="0"/>
                <a:cs typeface="Franklin Gothic Medium" charset="0"/>
              </a:rPr>
              <a:t>Cinctan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543F12-CE25-2043-8863-4DD5A3D3C1C5}"/>
              </a:ext>
            </a:extLst>
          </p:cNvPr>
          <p:cNvSpPr/>
          <p:nvPr/>
        </p:nvSpPr>
        <p:spPr>
          <a:xfrm>
            <a:off x="1199761" y="694944"/>
            <a:ext cx="18658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latin typeface="Franklin Gothic Medium" charset="0"/>
                <a:ea typeface="Franklin Gothic Medium" charset="0"/>
                <a:cs typeface="Franklin Gothic Medium" charset="0"/>
              </a:rPr>
              <a:t>Ctenocystoid</a:t>
            </a:r>
            <a:endParaRPr lang="en-US" sz="2400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7EAB3A23-4CF1-E04B-950F-EFA017758A45}"/>
              </a:ext>
            </a:extLst>
          </p:cNvPr>
          <p:cNvSpPr/>
          <p:nvPr/>
        </p:nvSpPr>
        <p:spPr>
          <a:xfrm>
            <a:off x="1467293" y="1456660"/>
            <a:ext cx="1350335" cy="1541721"/>
          </a:xfrm>
          <a:custGeom>
            <a:avLst/>
            <a:gdLst>
              <a:gd name="connsiteX0" fmla="*/ 701749 w 1350335"/>
              <a:gd name="connsiteY0" fmla="*/ 1509824 h 1541721"/>
              <a:gd name="connsiteX1" fmla="*/ 595423 w 1350335"/>
              <a:gd name="connsiteY1" fmla="*/ 1541721 h 1541721"/>
              <a:gd name="connsiteX2" fmla="*/ 489098 w 1350335"/>
              <a:gd name="connsiteY2" fmla="*/ 1520456 h 1541721"/>
              <a:gd name="connsiteX3" fmla="*/ 404037 w 1350335"/>
              <a:gd name="connsiteY3" fmla="*/ 1467293 h 1541721"/>
              <a:gd name="connsiteX4" fmla="*/ 404037 w 1350335"/>
              <a:gd name="connsiteY4" fmla="*/ 1222745 h 1541721"/>
              <a:gd name="connsiteX5" fmla="*/ 0 w 1350335"/>
              <a:gd name="connsiteY5" fmla="*/ 606056 h 1541721"/>
              <a:gd name="connsiteX6" fmla="*/ 202019 w 1350335"/>
              <a:gd name="connsiteY6" fmla="*/ 446568 h 1541721"/>
              <a:gd name="connsiteX7" fmla="*/ 202019 w 1350335"/>
              <a:gd name="connsiteY7" fmla="*/ 95693 h 1541721"/>
              <a:gd name="connsiteX8" fmla="*/ 244549 w 1350335"/>
              <a:gd name="connsiteY8" fmla="*/ 0 h 1541721"/>
              <a:gd name="connsiteX9" fmla="*/ 552893 w 1350335"/>
              <a:gd name="connsiteY9" fmla="*/ 63796 h 1541721"/>
              <a:gd name="connsiteX10" fmla="*/ 903767 w 1350335"/>
              <a:gd name="connsiteY10" fmla="*/ 63796 h 1541721"/>
              <a:gd name="connsiteX11" fmla="*/ 1116419 w 1350335"/>
              <a:gd name="connsiteY11" fmla="*/ 21266 h 1541721"/>
              <a:gd name="connsiteX12" fmla="*/ 1350335 w 1350335"/>
              <a:gd name="connsiteY12" fmla="*/ 584791 h 1541721"/>
              <a:gd name="connsiteX13" fmla="*/ 903767 w 1350335"/>
              <a:gd name="connsiteY13" fmla="*/ 1233377 h 1541721"/>
              <a:gd name="connsiteX14" fmla="*/ 956930 w 1350335"/>
              <a:gd name="connsiteY14" fmla="*/ 1477926 h 1541721"/>
              <a:gd name="connsiteX15" fmla="*/ 818707 w 1350335"/>
              <a:gd name="connsiteY15" fmla="*/ 1541721 h 1541721"/>
              <a:gd name="connsiteX16" fmla="*/ 701749 w 1350335"/>
              <a:gd name="connsiteY16" fmla="*/ 1509824 h 1541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50335" h="1541721">
                <a:moveTo>
                  <a:pt x="701749" y="1509824"/>
                </a:moveTo>
                <a:lnTo>
                  <a:pt x="595423" y="1541721"/>
                </a:lnTo>
                <a:lnTo>
                  <a:pt x="489098" y="1520456"/>
                </a:lnTo>
                <a:lnTo>
                  <a:pt x="404037" y="1467293"/>
                </a:lnTo>
                <a:lnTo>
                  <a:pt x="404037" y="1222745"/>
                </a:lnTo>
                <a:lnTo>
                  <a:pt x="0" y="606056"/>
                </a:lnTo>
                <a:lnTo>
                  <a:pt x="202019" y="446568"/>
                </a:lnTo>
                <a:lnTo>
                  <a:pt x="202019" y="95693"/>
                </a:lnTo>
                <a:lnTo>
                  <a:pt x="244549" y="0"/>
                </a:lnTo>
                <a:lnTo>
                  <a:pt x="552893" y="63796"/>
                </a:lnTo>
                <a:lnTo>
                  <a:pt x="903767" y="63796"/>
                </a:lnTo>
                <a:lnTo>
                  <a:pt x="1116419" y="21266"/>
                </a:lnTo>
                <a:lnTo>
                  <a:pt x="1350335" y="584791"/>
                </a:lnTo>
                <a:lnTo>
                  <a:pt x="903767" y="1233377"/>
                </a:lnTo>
                <a:lnTo>
                  <a:pt x="956930" y="1477926"/>
                </a:lnTo>
                <a:lnTo>
                  <a:pt x="818707" y="1541721"/>
                </a:lnTo>
                <a:lnTo>
                  <a:pt x="701749" y="1509824"/>
                </a:lnTo>
                <a:close/>
              </a:path>
            </a:pathLst>
          </a:custGeom>
          <a:noFill/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823128A-42A0-954A-89F4-990A66B6468D}"/>
              </a:ext>
            </a:extLst>
          </p:cNvPr>
          <p:cNvSpPr/>
          <p:nvPr/>
        </p:nvSpPr>
        <p:spPr>
          <a:xfrm>
            <a:off x="3678865" y="1371600"/>
            <a:ext cx="1967023" cy="1626781"/>
          </a:xfrm>
          <a:custGeom>
            <a:avLst/>
            <a:gdLst>
              <a:gd name="connsiteX0" fmla="*/ 350875 w 1967023"/>
              <a:gd name="connsiteY0" fmla="*/ 1584251 h 1626781"/>
              <a:gd name="connsiteX1" fmla="*/ 0 w 1967023"/>
              <a:gd name="connsiteY1" fmla="*/ 1573619 h 1626781"/>
              <a:gd name="connsiteX2" fmla="*/ 106326 w 1967023"/>
              <a:gd name="connsiteY2" fmla="*/ 563526 h 1626781"/>
              <a:gd name="connsiteX3" fmla="*/ 467833 w 1967023"/>
              <a:gd name="connsiteY3" fmla="*/ 446567 h 1626781"/>
              <a:gd name="connsiteX4" fmla="*/ 712382 w 1967023"/>
              <a:gd name="connsiteY4" fmla="*/ 0 h 1626781"/>
              <a:gd name="connsiteX5" fmla="*/ 1307805 w 1967023"/>
              <a:gd name="connsiteY5" fmla="*/ 0 h 1626781"/>
              <a:gd name="connsiteX6" fmla="*/ 1541721 w 1967023"/>
              <a:gd name="connsiteY6" fmla="*/ 457200 h 1626781"/>
              <a:gd name="connsiteX7" fmla="*/ 1903228 w 1967023"/>
              <a:gd name="connsiteY7" fmla="*/ 691116 h 1626781"/>
              <a:gd name="connsiteX8" fmla="*/ 1967023 w 1967023"/>
              <a:gd name="connsiteY8" fmla="*/ 1499191 h 1626781"/>
              <a:gd name="connsiteX9" fmla="*/ 1935126 w 1967023"/>
              <a:gd name="connsiteY9" fmla="*/ 1626781 h 1626781"/>
              <a:gd name="connsiteX10" fmla="*/ 1669312 w 1967023"/>
              <a:gd name="connsiteY10" fmla="*/ 1605516 h 1626781"/>
              <a:gd name="connsiteX11" fmla="*/ 1562986 w 1967023"/>
              <a:gd name="connsiteY11" fmla="*/ 988828 h 1626781"/>
              <a:gd name="connsiteX12" fmla="*/ 1329070 w 1967023"/>
              <a:gd name="connsiteY12" fmla="*/ 659219 h 1626781"/>
              <a:gd name="connsiteX13" fmla="*/ 1201479 w 1967023"/>
              <a:gd name="connsiteY13" fmla="*/ 723014 h 1626781"/>
              <a:gd name="connsiteX14" fmla="*/ 988828 w 1967023"/>
              <a:gd name="connsiteY14" fmla="*/ 627321 h 1626781"/>
              <a:gd name="connsiteX15" fmla="*/ 861237 w 1967023"/>
              <a:gd name="connsiteY15" fmla="*/ 723014 h 1626781"/>
              <a:gd name="connsiteX16" fmla="*/ 659219 w 1967023"/>
              <a:gd name="connsiteY16" fmla="*/ 669851 h 1626781"/>
              <a:gd name="connsiteX17" fmla="*/ 446568 w 1967023"/>
              <a:gd name="connsiteY17" fmla="*/ 967563 h 1626781"/>
              <a:gd name="connsiteX18" fmla="*/ 350875 w 1967023"/>
              <a:gd name="connsiteY18" fmla="*/ 1584251 h 1626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967023" h="1626781">
                <a:moveTo>
                  <a:pt x="350875" y="1584251"/>
                </a:moveTo>
                <a:lnTo>
                  <a:pt x="0" y="1573619"/>
                </a:lnTo>
                <a:lnTo>
                  <a:pt x="106326" y="563526"/>
                </a:lnTo>
                <a:lnTo>
                  <a:pt x="467833" y="446567"/>
                </a:lnTo>
                <a:lnTo>
                  <a:pt x="712382" y="0"/>
                </a:lnTo>
                <a:lnTo>
                  <a:pt x="1307805" y="0"/>
                </a:lnTo>
                <a:lnTo>
                  <a:pt x="1541721" y="457200"/>
                </a:lnTo>
                <a:lnTo>
                  <a:pt x="1903228" y="691116"/>
                </a:lnTo>
                <a:lnTo>
                  <a:pt x="1967023" y="1499191"/>
                </a:lnTo>
                <a:lnTo>
                  <a:pt x="1935126" y="1626781"/>
                </a:lnTo>
                <a:lnTo>
                  <a:pt x="1669312" y="1605516"/>
                </a:lnTo>
                <a:lnTo>
                  <a:pt x="1562986" y="988828"/>
                </a:lnTo>
                <a:lnTo>
                  <a:pt x="1329070" y="659219"/>
                </a:lnTo>
                <a:lnTo>
                  <a:pt x="1201479" y="723014"/>
                </a:lnTo>
                <a:lnTo>
                  <a:pt x="988828" y="627321"/>
                </a:lnTo>
                <a:lnTo>
                  <a:pt x="861237" y="723014"/>
                </a:lnTo>
                <a:lnTo>
                  <a:pt x="659219" y="669851"/>
                </a:lnTo>
                <a:lnTo>
                  <a:pt x="446568" y="967563"/>
                </a:lnTo>
                <a:lnTo>
                  <a:pt x="350875" y="1584251"/>
                </a:lnTo>
                <a:close/>
              </a:path>
            </a:pathLst>
          </a:custGeom>
          <a:noFill/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0B8755AE-8CB4-1044-ACA7-CC4ECFDE838F}"/>
              </a:ext>
            </a:extLst>
          </p:cNvPr>
          <p:cNvSpPr/>
          <p:nvPr/>
        </p:nvSpPr>
        <p:spPr>
          <a:xfrm>
            <a:off x="6390167" y="1254642"/>
            <a:ext cx="1435396" cy="467832"/>
          </a:xfrm>
          <a:custGeom>
            <a:avLst/>
            <a:gdLst>
              <a:gd name="connsiteX0" fmla="*/ 574159 w 1435396"/>
              <a:gd name="connsiteY0" fmla="*/ 318977 h 467832"/>
              <a:gd name="connsiteX1" fmla="*/ 170121 w 1435396"/>
              <a:gd name="connsiteY1" fmla="*/ 318977 h 467832"/>
              <a:gd name="connsiteX2" fmla="*/ 0 w 1435396"/>
              <a:gd name="connsiteY2" fmla="*/ 318977 h 467832"/>
              <a:gd name="connsiteX3" fmla="*/ 21266 w 1435396"/>
              <a:gd name="connsiteY3" fmla="*/ 0 h 467832"/>
              <a:gd name="connsiteX4" fmla="*/ 425303 w 1435396"/>
              <a:gd name="connsiteY4" fmla="*/ 0 h 467832"/>
              <a:gd name="connsiteX5" fmla="*/ 648586 w 1435396"/>
              <a:gd name="connsiteY5" fmla="*/ 0 h 467832"/>
              <a:gd name="connsiteX6" fmla="*/ 1127052 w 1435396"/>
              <a:gd name="connsiteY6" fmla="*/ 63795 h 467832"/>
              <a:gd name="connsiteX7" fmla="*/ 1435396 w 1435396"/>
              <a:gd name="connsiteY7" fmla="*/ 255181 h 467832"/>
              <a:gd name="connsiteX8" fmla="*/ 1254642 w 1435396"/>
              <a:gd name="connsiteY8" fmla="*/ 467832 h 467832"/>
              <a:gd name="connsiteX9" fmla="*/ 712382 w 1435396"/>
              <a:gd name="connsiteY9" fmla="*/ 318977 h 467832"/>
              <a:gd name="connsiteX10" fmla="*/ 574159 w 1435396"/>
              <a:gd name="connsiteY10" fmla="*/ 318977 h 46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35396" h="467832">
                <a:moveTo>
                  <a:pt x="574159" y="318977"/>
                </a:moveTo>
                <a:lnTo>
                  <a:pt x="170121" y="318977"/>
                </a:lnTo>
                <a:lnTo>
                  <a:pt x="0" y="318977"/>
                </a:lnTo>
                <a:lnTo>
                  <a:pt x="21266" y="0"/>
                </a:lnTo>
                <a:lnTo>
                  <a:pt x="425303" y="0"/>
                </a:lnTo>
                <a:lnTo>
                  <a:pt x="648586" y="0"/>
                </a:lnTo>
                <a:lnTo>
                  <a:pt x="1127052" y="63795"/>
                </a:lnTo>
                <a:lnTo>
                  <a:pt x="1435396" y="255181"/>
                </a:lnTo>
                <a:lnTo>
                  <a:pt x="1254642" y="467832"/>
                </a:lnTo>
                <a:lnTo>
                  <a:pt x="712382" y="318977"/>
                </a:lnTo>
                <a:lnTo>
                  <a:pt x="574159" y="318977"/>
                </a:lnTo>
                <a:close/>
              </a:path>
            </a:pathLst>
          </a:custGeom>
          <a:noFill/>
          <a:ln w="57150">
            <a:solidFill>
              <a:srgbClr val="943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55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0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11430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Anatomies of “New” Taxa can be Overwhelming!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584370"/>
            <a:ext cx="8595360" cy="10450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With all of these different structures, where does one begin?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32651" b="6519"/>
          <a:stretch/>
        </p:blipFill>
        <p:spPr>
          <a:xfrm>
            <a:off x="1627918" y="1199660"/>
            <a:ext cx="6158428" cy="44469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05F84EC-6E3D-B04A-A54D-B33D599A4BDE}"/>
              </a:ext>
            </a:extLst>
          </p:cNvPr>
          <p:cNvSpPr/>
          <p:nvPr/>
        </p:nvSpPr>
        <p:spPr>
          <a:xfrm>
            <a:off x="7567089" y="3759712"/>
            <a:ext cx="13801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From David et al. 2000</a:t>
            </a:r>
          </a:p>
        </p:txBody>
      </p:sp>
    </p:spTree>
    <p:extLst>
      <p:ext uri="{BB962C8B-B14F-4D97-AF65-F5344CB8AC3E}">
        <p14:creationId xmlns:p14="http://schemas.microsoft.com/office/powerpoint/2010/main" val="28261118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11430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Evolution of Homologies Presents Methodological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6855"/>
            <a:ext cx="8595360" cy="548114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Serial repetition, fusion, symmetry, etc., all point to “deeper” homologies than single characters.</a:t>
            </a:r>
          </a:p>
          <a:p>
            <a:pPr marL="0" indent="0">
              <a:buNone/>
            </a:pPr>
            <a:endParaRPr lang="en-US" sz="3200" dirty="0"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Developmental sequences of states present analogous problems.</a:t>
            </a:r>
          </a:p>
          <a:p>
            <a:pPr marL="0" indent="0">
              <a:buNone/>
            </a:pPr>
            <a:r>
              <a:rPr lang="en-US" sz="3200" i="1" dirty="0">
                <a:latin typeface="Franklin Gothic Medium" charset="0"/>
                <a:ea typeface="Franklin Gothic Medium" charset="0"/>
                <a:cs typeface="Franklin Gothic Medium" charset="0"/>
              </a:rPr>
              <a:t>	Closer to </a:t>
            </a:r>
            <a:r>
              <a:rPr lang="en-US" sz="3200" i="1" dirty="0" err="1">
                <a:latin typeface="Franklin Gothic Medium" charset="0"/>
                <a:ea typeface="Franklin Gothic Medium" charset="0"/>
                <a:cs typeface="Franklin Gothic Medium" charset="0"/>
              </a:rPr>
              <a:t>EvoDevo</a:t>
            </a:r>
            <a:r>
              <a:rPr lang="en-US" sz="3200" i="1" dirty="0">
                <a:latin typeface="Franklin Gothic Medium" charset="0"/>
                <a:ea typeface="Franklin Gothic Medium" charset="0"/>
                <a:cs typeface="Franklin Gothic Medium" charset="0"/>
              </a:rPr>
              <a:t> definitions of homology.</a:t>
            </a:r>
          </a:p>
          <a:p>
            <a:pPr marL="0" indent="0">
              <a:buNone/>
            </a:pPr>
            <a:endParaRPr lang="en-US" sz="3200" i="1" dirty="0"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Your task at this point?</a:t>
            </a:r>
          </a:p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	</a:t>
            </a:r>
            <a:r>
              <a:rPr lang="en-US" sz="3200" i="1" dirty="0">
                <a:latin typeface="Franklin Gothic Medium" charset="0"/>
                <a:ea typeface="Franklin Gothic Medium" charset="0"/>
                <a:cs typeface="Franklin Gothic Medium" charset="0"/>
              </a:rPr>
              <a:t>Code all of the information.</a:t>
            </a:r>
          </a:p>
          <a:p>
            <a:pPr marL="0" indent="0">
              <a:buNone/>
            </a:pPr>
            <a:r>
              <a:rPr lang="en-US" sz="3200" i="1" dirty="0">
                <a:latin typeface="Franklin Gothic Medium" charset="0"/>
                <a:ea typeface="Franklin Gothic Medium" charset="0"/>
                <a:cs typeface="Franklin Gothic Medium" charset="0"/>
              </a:rPr>
              <a:t>	Find/develop methods that allow for these 		complexities later!</a:t>
            </a:r>
            <a:endParaRPr lang="en-US" sz="3200" dirty="0"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9147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11430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Anatomies of “New” Taxa can be Overwhelming!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584370"/>
            <a:ext cx="8595360" cy="10450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With all of these different structures, where does one begin?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32651" b="6519"/>
          <a:stretch/>
        </p:blipFill>
        <p:spPr>
          <a:xfrm>
            <a:off x="1277959" y="1199660"/>
            <a:ext cx="6158428" cy="44469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05F84EC-6E3D-B04A-A54D-B33D599A4BDE}"/>
              </a:ext>
            </a:extLst>
          </p:cNvPr>
          <p:cNvSpPr/>
          <p:nvPr/>
        </p:nvSpPr>
        <p:spPr>
          <a:xfrm>
            <a:off x="7567089" y="3759712"/>
            <a:ext cx="13801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From David et al. 2000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A41F520-D564-2141-B339-2105E853C4B2}"/>
              </a:ext>
            </a:extLst>
          </p:cNvPr>
          <p:cNvGrpSpPr/>
          <p:nvPr/>
        </p:nvGrpSpPr>
        <p:grpSpPr>
          <a:xfrm>
            <a:off x="4443038" y="1982269"/>
            <a:ext cx="704160" cy="1442160"/>
            <a:chOff x="4443038" y="1982269"/>
            <a:chExt cx="704160" cy="144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547B7EB-9DBC-DD4C-98AD-369B9D75BD16}"/>
                    </a:ext>
                  </a:extLst>
                </p14:cNvPr>
                <p14:cNvContentPartPr/>
                <p14:nvPr/>
              </p14:nvContentPartPr>
              <p14:xfrm>
                <a:off x="4584158" y="1982269"/>
                <a:ext cx="563040" cy="1019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547B7EB-9DBC-DD4C-98AD-369B9D75BD1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66518" y="1946629"/>
                  <a:ext cx="598680" cy="10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5DF1FEE-D1B9-F34B-9DB9-99E1F9A8B724}"/>
                    </a:ext>
                  </a:extLst>
                </p14:cNvPr>
                <p14:cNvContentPartPr/>
                <p14:nvPr/>
              </p14:nvContentPartPr>
              <p14:xfrm>
                <a:off x="4443038" y="2238589"/>
                <a:ext cx="593640" cy="1185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5DF1FEE-D1B9-F34B-9DB9-99E1F9A8B72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25038" y="2202589"/>
                  <a:ext cx="629280" cy="12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3C87C1C-3924-BD47-A62F-6F9071E37A09}"/>
                    </a:ext>
                  </a:extLst>
                </p14:cNvPr>
                <p14:cNvContentPartPr/>
                <p14:nvPr/>
              </p14:nvContentPartPr>
              <p14:xfrm>
                <a:off x="4953518" y="2286829"/>
                <a:ext cx="33480" cy="102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3C87C1C-3924-BD47-A62F-6F9071E37A0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35878" y="2250829"/>
                  <a:ext cx="691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D2E9CC6-F49C-9442-8D19-0656AD3AB86F}"/>
                    </a:ext>
                  </a:extLst>
                </p14:cNvPr>
                <p14:cNvContentPartPr/>
                <p14:nvPr/>
              </p14:nvContentPartPr>
              <p14:xfrm>
                <a:off x="4559318" y="2531629"/>
                <a:ext cx="131400" cy="215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D2E9CC6-F49C-9442-8D19-0656AD3AB86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541678" y="2495989"/>
                  <a:ext cx="1670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2DE4C75-2D2F-A44D-94F0-B34D3C0C9D16}"/>
                    </a:ext>
                  </a:extLst>
                </p14:cNvPr>
                <p14:cNvContentPartPr/>
                <p14:nvPr/>
              </p14:nvContentPartPr>
              <p14:xfrm>
                <a:off x="4553918" y="3326149"/>
                <a:ext cx="46080" cy="44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2DE4C75-2D2F-A44D-94F0-B34D3C0C9D1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535918" y="3290149"/>
                  <a:ext cx="817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4EED9D9-8A7A-264F-9F4A-F5C882D3F117}"/>
                    </a:ext>
                  </a:extLst>
                </p14:cNvPr>
                <p14:cNvContentPartPr/>
                <p14:nvPr/>
              </p14:nvContentPartPr>
              <p14:xfrm>
                <a:off x="4445558" y="2997469"/>
                <a:ext cx="60120" cy="304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4EED9D9-8A7A-264F-9F4A-F5C882D3F11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427918" y="2961469"/>
                  <a:ext cx="95760" cy="37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5B1C94D-9AAB-AB40-AB8C-01E21BAEE292}"/>
              </a:ext>
            </a:extLst>
          </p:cNvPr>
          <p:cNvGrpSpPr/>
          <p:nvPr/>
        </p:nvGrpSpPr>
        <p:grpSpPr>
          <a:xfrm>
            <a:off x="5109873" y="2023884"/>
            <a:ext cx="589320" cy="516960"/>
            <a:chOff x="5109873" y="2023884"/>
            <a:chExt cx="589320" cy="51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794A6F9-E54D-7A41-B6CF-C45504259C72}"/>
                    </a:ext>
                  </a:extLst>
                </p14:cNvPr>
                <p14:cNvContentPartPr/>
                <p14:nvPr/>
              </p14:nvContentPartPr>
              <p14:xfrm>
                <a:off x="5452122" y="2023884"/>
                <a:ext cx="203760" cy="5169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794A6F9-E54D-7A41-B6CF-C45504259C7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434482" y="1988244"/>
                  <a:ext cx="239400" cy="58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13E2C89-993D-A04D-9C73-3B2176E1445C}"/>
                    </a:ext>
                  </a:extLst>
                </p14:cNvPr>
                <p14:cNvContentPartPr/>
                <p14:nvPr/>
              </p14:nvContentPartPr>
              <p14:xfrm>
                <a:off x="5589282" y="2499084"/>
                <a:ext cx="360" cy="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13E2C89-993D-A04D-9C73-3B2176E1445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571282" y="246344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ED6958D-D676-C94F-9AA5-5AF779107E1F}"/>
                    </a:ext>
                  </a:extLst>
                </p14:cNvPr>
                <p14:cNvContentPartPr/>
                <p14:nvPr/>
              </p14:nvContentPartPr>
              <p14:xfrm>
                <a:off x="5423073" y="2447964"/>
                <a:ext cx="360" cy="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ED6958D-D676-C94F-9AA5-5AF779107E1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405433" y="241232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00F8C62-067A-6549-A089-EFDF31BDFBB5}"/>
                    </a:ext>
                  </a:extLst>
                </p14:cNvPr>
                <p14:cNvContentPartPr/>
                <p14:nvPr/>
              </p14:nvContentPartPr>
              <p14:xfrm>
                <a:off x="5467353" y="2464884"/>
                <a:ext cx="7200" cy="3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00F8C62-067A-6549-A089-EFDF31BDFBB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449353" y="2428884"/>
                  <a:ext cx="428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21C2939-D338-6741-BB8F-25907351985E}"/>
                    </a:ext>
                  </a:extLst>
                </p14:cNvPr>
                <p14:cNvContentPartPr/>
                <p14:nvPr/>
              </p14:nvContentPartPr>
              <p14:xfrm>
                <a:off x="5569593" y="2499444"/>
                <a:ext cx="360" cy="3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21C2939-D338-6741-BB8F-25907351985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551593" y="246380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6F16229-74B3-E143-9481-3C0A0BA5515C}"/>
                    </a:ext>
                  </a:extLst>
                </p14:cNvPr>
                <p14:cNvContentPartPr/>
                <p14:nvPr/>
              </p14:nvContentPartPr>
              <p14:xfrm>
                <a:off x="5698833" y="2464164"/>
                <a:ext cx="360" cy="3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6F16229-74B3-E143-9481-3C0A0BA5515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680833" y="242852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AA999CF-BA31-9F48-A44E-B5BC98A543F7}"/>
                    </a:ext>
                  </a:extLst>
                </p14:cNvPr>
                <p14:cNvContentPartPr/>
                <p14:nvPr/>
              </p14:nvContentPartPr>
              <p14:xfrm>
                <a:off x="5340273" y="2436084"/>
                <a:ext cx="360" cy="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AA999CF-BA31-9F48-A44E-B5BC98A543F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322633" y="240044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77126FE-3090-5B48-9DF5-87393E195D40}"/>
                    </a:ext>
                  </a:extLst>
                </p14:cNvPr>
                <p14:cNvContentPartPr/>
                <p14:nvPr/>
              </p14:nvContentPartPr>
              <p14:xfrm>
                <a:off x="5317953" y="2431764"/>
                <a:ext cx="360" cy="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77126FE-3090-5B48-9DF5-87393E195D4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300313" y="239612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C26124C-1C2B-744C-B13D-B5274CDCD0E0}"/>
                    </a:ext>
                  </a:extLst>
                </p14:cNvPr>
                <p14:cNvContentPartPr/>
                <p14:nvPr/>
              </p14:nvContentPartPr>
              <p14:xfrm>
                <a:off x="5109873" y="2068164"/>
                <a:ext cx="181440" cy="4262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C26124C-1C2B-744C-B13D-B5274CDCD0E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91873" y="2032164"/>
                  <a:ext cx="217080" cy="49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8151904E-F199-C44C-BBDE-29C858387D29}"/>
              </a:ext>
            </a:extLst>
          </p:cNvPr>
          <p:cNvGrpSpPr/>
          <p:nvPr/>
        </p:nvGrpSpPr>
        <p:grpSpPr>
          <a:xfrm>
            <a:off x="2650789" y="1698589"/>
            <a:ext cx="584280" cy="535680"/>
            <a:chOff x="2650789" y="1698589"/>
            <a:chExt cx="584280" cy="53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BD18710-37E5-1E49-BB1F-5F963E821388}"/>
                    </a:ext>
                  </a:extLst>
                </p14:cNvPr>
                <p14:cNvContentPartPr/>
                <p14:nvPr/>
              </p14:nvContentPartPr>
              <p14:xfrm>
                <a:off x="2679949" y="1698589"/>
                <a:ext cx="286920" cy="3571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BD18710-37E5-1E49-BB1F-5F963E82138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62309" y="1662589"/>
                  <a:ext cx="32256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DCA161F-BA5D-2149-A69F-0DAC5BDC15C2}"/>
                    </a:ext>
                  </a:extLst>
                </p14:cNvPr>
                <p14:cNvContentPartPr/>
                <p14:nvPr/>
              </p14:nvContentPartPr>
              <p14:xfrm>
                <a:off x="2717389" y="1859869"/>
                <a:ext cx="423000" cy="322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DCA161F-BA5D-2149-A69F-0DAC5BDC15C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99749" y="1824229"/>
                  <a:ext cx="4586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E6EB1B6-05F5-634B-A75B-2C145B07F31A}"/>
                    </a:ext>
                  </a:extLst>
                </p14:cNvPr>
                <p14:cNvContentPartPr/>
                <p14:nvPr/>
              </p14:nvContentPartPr>
              <p14:xfrm>
                <a:off x="2650789" y="1924669"/>
                <a:ext cx="584280" cy="3096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E6EB1B6-05F5-634B-A75B-2C145B07F31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632789" y="1889029"/>
                  <a:ext cx="619920" cy="381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08059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11430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Caveat Emptor: This is </a:t>
            </a:r>
            <a:r>
              <a:rPr lang="en-US" sz="3600" i="1" dirty="0">
                <a:latin typeface="Franklin Gothic Medium" charset="0"/>
                <a:ea typeface="Franklin Gothic Medium" charset="0"/>
                <a:cs typeface="Franklin Gothic Medium" charset="0"/>
              </a:rPr>
              <a:t>A Start Only!!!</a:t>
            </a:r>
            <a:br>
              <a:rPr lang="en-US" sz="3600" i="1" dirty="0">
                <a:latin typeface="Franklin Gothic Medium" charset="0"/>
                <a:ea typeface="Franklin Gothic Medium" charset="0"/>
                <a:cs typeface="Franklin Gothic Medium" charset="0"/>
              </a:rPr>
            </a:br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Looking at Many Specimens is Important*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6855"/>
            <a:ext cx="8595360" cy="54811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Intraspecific variation ignored in some 	traditional descriptions.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	</a:t>
            </a:r>
            <a:r>
              <a:rPr lang="en-US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States polymorphic in one species might   	    be diagnostic of another species.</a:t>
            </a:r>
          </a:p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Ontogenetic trajectories can provide important 			information</a:t>
            </a:r>
            <a:r>
              <a:rPr lang="en-US" sz="3200" i="1" dirty="0">
                <a:latin typeface="Franklin Gothic Medium" charset="0"/>
                <a:ea typeface="Franklin Gothic Medium" charset="0"/>
                <a:cs typeface="Franklin Gothic Medium" charset="0"/>
              </a:rPr>
              <a:t>.</a:t>
            </a:r>
          </a:p>
          <a:p>
            <a:pPr marL="0" indent="0">
              <a:buNone/>
            </a:pPr>
            <a:r>
              <a:rPr lang="en-US" sz="3200" i="1" dirty="0">
                <a:latin typeface="Franklin Gothic Medium" charset="0"/>
                <a:ea typeface="Franklin Gothic Medium" charset="0"/>
                <a:cs typeface="Franklin Gothic Medium" charset="0"/>
              </a:rPr>
              <a:t>	Both for different states &amp; transitions.</a:t>
            </a:r>
            <a:endParaRPr lang="en-US" sz="3200" dirty="0"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0779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11430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Caveat Emptor: This is </a:t>
            </a:r>
            <a:r>
              <a:rPr lang="en-US" sz="3600" i="1" dirty="0">
                <a:latin typeface="Franklin Gothic Medium" charset="0"/>
                <a:ea typeface="Franklin Gothic Medium" charset="0"/>
                <a:cs typeface="Franklin Gothic Medium" charset="0"/>
              </a:rPr>
              <a:t>A Start Only!!!</a:t>
            </a:r>
            <a:br>
              <a:rPr lang="en-US" sz="3600" i="1" dirty="0">
                <a:latin typeface="Franklin Gothic Medium" charset="0"/>
                <a:ea typeface="Franklin Gothic Medium" charset="0"/>
                <a:cs typeface="Franklin Gothic Medium" charset="0"/>
              </a:rPr>
            </a:br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Your Coding will “Evolve” from Here!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6855"/>
            <a:ext cx="8595360" cy="54811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Character Independence not important for 	traditional descriptions.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    </a:t>
            </a:r>
            <a:r>
              <a:rPr lang="en-US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Coding should capture features once only.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Intraspecific variation ignored in some 	traditional descriptions.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	</a:t>
            </a:r>
            <a:r>
              <a:rPr lang="en-US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States polymorphic in one species might   	    be diagnostic of another species.</a:t>
            </a:r>
          </a:p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Traditional descriptions ignore taphonomy.</a:t>
            </a:r>
          </a:p>
          <a:p>
            <a:pPr marL="0" indent="0">
              <a:buNone/>
            </a:pPr>
            <a:r>
              <a:rPr lang="en-US" sz="3200" dirty="0">
                <a:latin typeface="Franklin Gothic Medium" charset="0"/>
                <a:ea typeface="Franklin Gothic Medium" charset="0"/>
                <a:cs typeface="Franklin Gothic Medium" charset="0"/>
              </a:rPr>
              <a:t>    </a:t>
            </a:r>
            <a:r>
              <a:rPr lang="en-US" sz="3200" i="1" dirty="0">
                <a:latin typeface="Franklin Gothic Medium" charset="0"/>
                <a:ea typeface="Franklin Gothic Medium" charset="0"/>
                <a:cs typeface="Franklin Gothic Medium" charset="0"/>
              </a:rPr>
              <a:t>When possible, use wide-ranging species </a:t>
            </a:r>
            <a:r>
              <a:rPr lang="en-US" sz="3200" i="1">
                <a:latin typeface="Franklin Gothic Medium" charset="0"/>
                <a:ea typeface="Franklin Gothic Medium" charset="0"/>
                <a:cs typeface="Franklin Gothic Medium" charset="0"/>
              </a:rPr>
              <a:t>to see </a:t>
            </a:r>
            <a:r>
              <a:rPr lang="en-US" sz="3200" i="1" dirty="0">
                <a:latin typeface="Franklin Gothic Medium" charset="0"/>
                <a:ea typeface="Franklin Gothic Medium" charset="0"/>
                <a:cs typeface="Franklin Gothic Medium" charset="0"/>
              </a:rPr>
              <a:t>how different preservation affects states.</a:t>
            </a:r>
            <a:endParaRPr lang="en-US" sz="3200" dirty="0"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763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576072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Traditional Descriptions as a Starting Point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9D0D9-2031-F44F-8350-411A479D82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89917" y="685800"/>
            <a:ext cx="6873979" cy="53035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5F84EC-6E3D-B04A-A54D-B33D599A4BDE}"/>
              </a:ext>
            </a:extLst>
          </p:cNvPr>
          <p:cNvSpPr/>
          <p:nvPr/>
        </p:nvSpPr>
        <p:spPr>
          <a:xfrm>
            <a:off x="7676170" y="2647008"/>
            <a:ext cx="13801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From </a:t>
            </a:r>
            <a:r>
              <a:rPr lang="en-US" sz="1400" dirty="0" err="1">
                <a:latin typeface="Franklin Gothic Medium" charset="0"/>
                <a:ea typeface="Franklin Gothic Medium" charset="0"/>
                <a:cs typeface="Franklin Gothic Medium" charset="0"/>
              </a:rPr>
              <a:t>Ubaghs</a:t>
            </a:r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 &amp; Robison 1988</a:t>
            </a:r>
          </a:p>
        </p:txBody>
      </p:sp>
    </p:spTree>
    <p:extLst>
      <p:ext uri="{BB962C8B-B14F-4D97-AF65-F5344CB8AC3E}">
        <p14:creationId xmlns:p14="http://schemas.microsoft.com/office/powerpoint/2010/main" val="1712854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576072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Diagnoses Suggest Some Basic Characters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916696"/>
            <a:ext cx="8595360" cy="941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Franklin Gothic Medium" charset="0"/>
                <a:ea typeface="Franklin Gothic Medium" charset="0"/>
                <a:cs typeface="Franklin Gothic Medium" charset="0"/>
              </a:rPr>
              <a:t>Anterior process length, suboral plate projection &amp; 	</a:t>
            </a:r>
            <a:r>
              <a:rPr lang="en-US" dirty="0" err="1">
                <a:latin typeface="Franklin Gothic Medium" charset="0"/>
                <a:ea typeface="Franklin Gothic Medium" charset="0"/>
                <a:cs typeface="Franklin Gothic Medium" charset="0"/>
              </a:rPr>
              <a:t>suroral</a:t>
            </a:r>
            <a:r>
              <a:rPr lang="en-US" dirty="0">
                <a:latin typeface="Franklin Gothic Medium" charset="0"/>
                <a:ea typeface="Franklin Gothic Medium" charset="0"/>
                <a:cs typeface="Franklin Gothic Medium" charset="0"/>
              </a:rPr>
              <a:t> plate dimensions clearly important.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9D0D9-2031-F44F-8350-411A479D82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86968" y="685800"/>
            <a:ext cx="6873979" cy="53035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D3CF08-6D2A-C24E-B84C-D6F29DD10831}"/>
              </a:ext>
            </a:extLst>
          </p:cNvPr>
          <p:cNvSpPr/>
          <p:nvPr/>
        </p:nvSpPr>
        <p:spPr>
          <a:xfrm>
            <a:off x="886968" y="685800"/>
            <a:ext cx="6876288" cy="2880360"/>
          </a:xfrm>
          <a:prstGeom prst="rect">
            <a:avLst/>
          </a:prstGeom>
          <a:solidFill>
            <a:schemeClr val="bg1">
              <a:lumMod val="8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0093A2-342B-564D-9C39-AA319E223A60}"/>
              </a:ext>
            </a:extLst>
          </p:cNvPr>
          <p:cNvSpPr/>
          <p:nvPr/>
        </p:nvSpPr>
        <p:spPr>
          <a:xfrm>
            <a:off x="886968" y="4389120"/>
            <a:ext cx="6876288" cy="1600200"/>
          </a:xfrm>
          <a:prstGeom prst="rect">
            <a:avLst/>
          </a:prstGeom>
          <a:solidFill>
            <a:schemeClr val="bg1">
              <a:lumMod val="8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BF9631-091E-7F40-8D12-0982F0A082AF}"/>
              </a:ext>
            </a:extLst>
          </p:cNvPr>
          <p:cNvSpPr/>
          <p:nvPr/>
        </p:nvSpPr>
        <p:spPr>
          <a:xfrm>
            <a:off x="4425696" y="3566160"/>
            <a:ext cx="3337560" cy="822960"/>
          </a:xfrm>
          <a:prstGeom prst="rect">
            <a:avLst/>
          </a:prstGeom>
          <a:solidFill>
            <a:schemeClr val="bg1">
              <a:lumMod val="8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958FCD-E5A1-4E42-B545-5C65D2D33A98}"/>
              </a:ext>
            </a:extLst>
          </p:cNvPr>
          <p:cNvSpPr/>
          <p:nvPr/>
        </p:nvSpPr>
        <p:spPr>
          <a:xfrm>
            <a:off x="7676170" y="2647008"/>
            <a:ext cx="13801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From </a:t>
            </a:r>
            <a:r>
              <a:rPr lang="en-US" sz="1400" dirty="0" err="1">
                <a:latin typeface="Franklin Gothic Medium" charset="0"/>
                <a:ea typeface="Franklin Gothic Medium" charset="0"/>
                <a:cs typeface="Franklin Gothic Medium" charset="0"/>
              </a:rPr>
              <a:t>Ubaghs</a:t>
            </a:r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 &amp; Robison 1988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356AC74-5957-B44C-B6F0-9D7AC0847FDA}"/>
              </a:ext>
            </a:extLst>
          </p:cNvPr>
          <p:cNvSpPr/>
          <p:nvPr/>
        </p:nvSpPr>
        <p:spPr>
          <a:xfrm>
            <a:off x="4425696" y="666400"/>
            <a:ext cx="3335251" cy="15846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F161A18-5126-D54B-8ECD-BADE047040D8}"/>
              </a:ext>
            </a:extLst>
          </p:cNvPr>
          <p:cNvGrpSpPr>
            <a:grpSpLocks noChangeAspect="1"/>
          </p:cNvGrpSpPr>
          <p:nvPr/>
        </p:nvGrpSpPr>
        <p:grpSpPr>
          <a:xfrm>
            <a:off x="4997196" y="666400"/>
            <a:ext cx="2194560" cy="1584664"/>
            <a:chOff x="1277959" y="1199660"/>
            <a:chExt cx="6158428" cy="4446923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8BB0BFF-4F43-544A-829B-01D6D89F4A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2651" b="6519"/>
            <a:stretch/>
          </p:blipFill>
          <p:spPr>
            <a:xfrm>
              <a:off x="1277959" y="1199660"/>
              <a:ext cx="6158428" cy="4446923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E063962-F620-9444-8FC8-097F81A84ED4}"/>
                </a:ext>
              </a:extLst>
            </p:cNvPr>
            <p:cNvGrpSpPr/>
            <p:nvPr/>
          </p:nvGrpSpPr>
          <p:grpSpPr>
            <a:xfrm>
              <a:off x="4443038" y="1982269"/>
              <a:ext cx="704160" cy="1442160"/>
              <a:chOff x="4443038" y="1982269"/>
              <a:chExt cx="704160" cy="1442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F9D69967-DCEB-1445-ACE1-6FB28E1C30D0}"/>
                      </a:ext>
                    </a:extLst>
                  </p14:cNvPr>
                  <p14:cNvContentPartPr/>
                  <p14:nvPr/>
                </p14:nvContentPartPr>
                <p14:xfrm>
                  <a:off x="4584158" y="1982269"/>
                  <a:ext cx="563040" cy="101952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F9D69967-DCEB-1445-ACE1-6FB28E1C30D0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533706" y="1881326"/>
                    <a:ext cx="662934" cy="12203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77975C51-ABF5-C645-AF97-CF23752DACF2}"/>
                      </a:ext>
                    </a:extLst>
                  </p14:cNvPr>
                  <p14:cNvContentPartPr/>
                  <p14:nvPr/>
                </p14:nvContentPartPr>
                <p14:xfrm>
                  <a:off x="4443038" y="2238589"/>
                  <a:ext cx="593640" cy="118584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77975C51-ABF5-C645-AF97-CF23752DACF2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392558" y="2137580"/>
                    <a:ext cx="693590" cy="13868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9456AB9C-0DCD-B944-A25F-A46A978040A5}"/>
                      </a:ext>
                    </a:extLst>
                  </p14:cNvPr>
                  <p14:cNvContentPartPr/>
                  <p14:nvPr/>
                </p14:nvContentPartPr>
                <p14:xfrm>
                  <a:off x="4953518" y="2286829"/>
                  <a:ext cx="33480" cy="10260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9456AB9C-0DCD-B944-A25F-A46A978040A5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904283" y="2186241"/>
                    <a:ext cx="130966" cy="3027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46819786-4F5E-0B4B-B415-E8879D575351}"/>
                      </a:ext>
                    </a:extLst>
                  </p14:cNvPr>
                  <p14:cNvContentPartPr/>
                  <p14:nvPr/>
                </p14:nvContentPartPr>
                <p14:xfrm>
                  <a:off x="4559318" y="2531629"/>
                  <a:ext cx="131400" cy="21528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46819786-4F5E-0B4B-B415-E8879D575351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4509165" y="2431031"/>
                    <a:ext cx="230702" cy="4154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DBB17035-C29F-6B43-9FF9-B416C16D7421}"/>
                      </a:ext>
                    </a:extLst>
                  </p14:cNvPr>
                  <p14:cNvContentPartPr/>
                  <p14:nvPr/>
                </p14:nvContentPartPr>
                <p14:xfrm>
                  <a:off x="4553918" y="3326149"/>
                  <a:ext cx="46080" cy="4428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DBB17035-C29F-6B43-9FF9-B416C16D7421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4503831" y="3225513"/>
                    <a:ext cx="145252" cy="2445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F3AEFE83-789C-7E4B-BD7A-1D29C9F49483}"/>
                      </a:ext>
                    </a:extLst>
                  </p14:cNvPr>
                  <p14:cNvContentPartPr/>
                  <p14:nvPr/>
                </p14:nvContentPartPr>
                <p14:xfrm>
                  <a:off x="4445558" y="2997469"/>
                  <a:ext cx="60120" cy="30420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F3AEFE83-789C-7E4B-BD7A-1D29C9F49483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4395458" y="2896741"/>
                    <a:ext cx="159318" cy="50465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B855D2C-8984-A247-8E42-4AF3D472A163}"/>
                </a:ext>
              </a:extLst>
            </p:cNvPr>
            <p:cNvGrpSpPr/>
            <p:nvPr/>
          </p:nvGrpSpPr>
          <p:grpSpPr>
            <a:xfrm>
              <a:off x="5109873" y="2023884"/>
              <a:ext cx="589320" cy="516960"/>
              <a:chOff x="5109873" y="2023884"/>
              <a:chExt cx="589320" cy="516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581ACCD5-A293-4744-888F-8A7C91259B3A}"/>
                      </a:ext>
                    </a:extLst>
                  </p14:cNvPr>
                  <p14:cNvContentPartPr/>
                  <p14:nvPr/>
                </p14:nvContentPartPr>
                <p14:xfrm>
                  <a:off x="5452122" y="2023884"/>
                  <a:ext cx="203760" cy="51696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581ACCD5-A293-4744-888F-8A7C91259B3A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401686" y="1923112"/>
                    <a:ext cx="303623" cy="7174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08C983C8-E312-F14B-91BC-E9327F398742}"/>
                      </a:ext>
                    </a:extLst>
                  </p14:cNvPr>
                  <p14:cNvContentPartPr/>
                  <p14:nvPr/>
                </p14:nvContentPartPr>
                <p14:xfrm>
                  <a:off x="5589282" y="2499084"/>
                  <a:ext cx="360" cy="36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08C983C8-E312-F14B-91BC-E9327F39874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571282" y="2463084"/>
                    <a:ext cx="36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4D76E03E-306F-A24E-A0D1-5EA6A92BA298}"/>
                      </a:ext>
                    </a:extLst>
                  </p14:cNvPr>
                  <p14:cNvContentPartPr/>
                  <p14:nvPr/>
                </p14:nvContentPartPr>
                <p14:xfrm>
                  <a:off x="5423073" y="2447964"/>
                  <a:ext cx="360" cy="36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4D76E03E-306F-A24E-A0D1-5EA6A92BA298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405073" y="2411964"/>
                    <a:ext cx="36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4DCE5E86-EAC9-D647-8522-301981E99686}"/>
                      </a:ext>
                    </a:extLst>
                  </p14:cNvPr>
                  <p14:cNvContentPartPr/>
                  <p14:nvPr/>
                </p14:nvContentPartPr>
                <p14:xfrm>
                  <a:off x="5467353" y="2464884"/>
                  <a:ext cx="7200" cy="396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4DCE5E86-EAC9-D647-8522-301981E99686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5422353" y="2365884"/>
                    <a:ext cx="96300" cy="2009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43C8274A-7A89-E043-9DF0-94B0525E4809}"/>
                      </a:ext>
                    </a:extLst>
                  </p14:cNvPr>
                  <p14:cNvContentPartPr/>
                  <p14:nvPr/>
                </p14:nvContentPartPr>
                <p14:xfrm>
                  <a:off x="5569593" y="2499444"/>
                  <a:ext cx="360" cy="36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43C8274A-7A89-E043-9DF0-94B0525E4809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551593" y="2463444"/>
                    <a:ext cx="36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32C1ABBC-C0D4-FD45-9F21-0F3FF4FFF09D}"/>
                      </a:ext>
                    </a:extLst>
                  </p14:cNvPr>
                  <p14:cNvContentPartPr/>
                  <p14:nvPr/>
                </p14:nvContentPartPr>
                <p14:xfrm>
                  <a:off x="5698833" y="2464164"/>
                  <a:ext cx="360" cy="36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32C1ABBC-C0D4-FD45-9F21-0F3FF4FFF09D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680833" y="2428164"/>
                    <a:ext cx="36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EC2D3D56-9BD3-EF4F-AAE7-E419E2EFB131}"/>
                      </a:ext>
                    </a:extLst>
                  </p14:cNvPr>
                  <p14:cNvContentPartPr/>
                  <p14:nvPr/>
                </p14:nvContentPartPr>
                <p14:xfrm>
                  <a:off x="5340273" y="2436084"/>
                  <a:ext cx="360" cy="36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EC2D3D56-9BD3-EF4F-AAE7-E419E2EFB13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322273" y="2400084"/>
                    <a:ext cx="36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8C5899E7-992E-8040-988D-477DAAC61C7B}"/>
                      </a:ext>
                    </a:extLst>
                  </p14:cNvPr>
                  <p14:cNvContentPartPr/>
                  <p14:nvPr/>
                </p14:nvContentPartPr>
                <p14:xfrm>
                  <a:off x="5317953" y="2431764"/>
                  <a:ext cx="360" cy="36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8C5899E7-992E-8040-988D-477DAAC61C7B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299953" y="2395764"/>
                    <a:ext cx="36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BB49E804-E9D0-9045-A969-EE58C37596C9}"/>
                      </a:ext>
                    </a:extLst>
                  </p14:cNvPr>
                  <p14:cNvContentPartPr/>
                  <p14:nvPr/>
                </p14:nvContentPartPr>
                <p14:xfrm>
                  <a:off x="5109873" y="2068164"/>
                  <a:ext cx="181440" cy="42624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BB49E804-E9D0-9045-A969-EE58C37596C9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5059473" y="1967398"/>
                    <a:ext cx="281232" cy="62676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052F69E-CE1C-6A4A-B599-78E5ADD26391}"/>
                </a:ext>
              </a:extLst>
            </p:cNvPr>
            <p:cNvGrpSpPr/>
            <p:nvPr/>
          </p:nvGrpSpPr>
          <p:grpSpPr>
            <a:xfrm>
              <a:off x="2650789" y="1698589"/>
              <a:ext cx="584280" cy="535680"/>
              <a:chOff x="2650789" y="1698589"/>
              <a:chExt cx="584280" cy="535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64276ED7-91BB-C443-A7EE-CEB6D92224EE}"/>
                      </a:ext>
                    </a:extLst>
                  </p14:cNvPr>
                  <p14:cNvContentPartPr/>
                  <p14:nvPr/>
                </p14:nvContentPartPr>
                <p14:xfrm>
                  <a:off x="2679949" y="1698589"/>
                  <a:ext cx="286920" cy="35712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64276ED7-91BB-C443-A7EE-CEB6D92224EE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2629612" y="1597708"/>
                    <a:ext cx="386587" cy="5578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0339BB0D-6786-0143-AF60-73B7979AA56E}"/>
                      </a:ext>
                    </a:extLst>
                  </p14:cNvPr>
                  <p14:cNvContentPartPr/>
                  <p14:nvPr/>
                </p14:nvContentPartPr>
                <p14:xfrm>
                  <a:off x="2717389" y="1859869"/>
                  <a:ext cx="423000" cy="32220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0339BB0D-6786-0143-AF60-73B7979AA56E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666912" y="1759181"/>
                    <a:ext cx="522945" cy="5225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C7793CAB-2BF3-9642-8BBB-801BDBFC2A8D}"/>
                      </a:ext>
                    </a:extLst>
                  </p14:cNvPr>
                  <p14:cNvContentPartPr/>
                  <p14:nvPr/>
                </p14:nvContentPartPr>
                <p14:xfrm>
                  <a:off x="2650789" y="1924669"/>
                  <a:ext cx="584280" cy="30960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C7793CAB-2BF3-9642-8BBB-801BDBFC2A8D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2600333" y="1823822"/>
                    <a:ext cx="684183" cy="510285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F0A2EC4-4C83-8A45-9FD0-7F9E99147F63}"/>
                  </a:ext>
                </a:extLst>
              </p14:cNvPr>
              <p14:cNvContentPartPr/>
              <p14:nvPr/>
            </p14:nvContentPartPr>
            <p14:xfrm>
              <a:off x="2621541" y="3880043"/>
              <a:ext cx="1634760" cy="27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F0A2EC4-4C83-8A45-9FD0-7F9E99147F6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612901" y="3871403"/>
                <a:ext cx="165240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765140F-62CF-C34A-974B-DF51C26C0005}"/>
                  </a:ext>
                </a:extLst>
              </p14:cNvPr>
              <p14:cNvContentPartPr/>
              <p14:nvPr/>
            </p14:nvContentPartPr>
            <p14:xfrm>
              <a:off x="1337421" y="3882203"/>
              <a:ext cx="448560" cy="187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765140F-62CF-C34A-974B-DF51C26C000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328421" y="3873563"/>
                <a:ext cx="46620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C34691E-52E9-DF4D-B5B5-D6072C5C6850}"/>
                  </a:ext>
                </a:extLst>
              </p14:cNvPr>
              <p14:cNvContentPartPr/>
              <p14:nvPr/>
            </p14:nvContentPartPr>
            <p14:xfrm>
              <a:off x="2578341" y="3706883"/>
              <a:ext cx="1751400" cy="182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C34691E-52E9-DF4D-B5B5-D6072C5C685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569341" y="3697883"/>
                <a:ext cx="176904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10047F4-4324-B345-8284-76E75B9FCCE7}"/>
                  </a:ext>
                </a:extLst>
              </p14:cNvPr>
              <p14:cNvContentPartPr/>
              <p14:nvPr/>
            </p14:nvContentPartPr>
            <p14:xfrm>
              <a:off x="1851861" y="4047083"/>
              <a:ext cx="874080" cy="33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10047F4-4324-B345-8284-76E75B9FCCE7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843221" y="4038443"/>
                <a:ext cx="89172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88B29A1-EBEC-364D-AD25-64D97CD80D75}"/>
                  </a:ext>
                </a:extLst>
              </p14:cNvPr>
              <p14:cNvContentPartPr/>
              <p14:nvPr/>
            </p14:nvContentPartPr>
            <p14:xfrm>
              <a:off x="3429021" y="4213043"/>
              <a:ext cx="866520" cy="47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88B29A1-EBEC-364D-AD25-64D97CD80D75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420381" y="4204043"/>
                <a:ext cx="884160" cy="6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3259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576072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Taxon Contrasts Imply Characters &amp;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916696"/>
            <a:ext cx="8595360" cy="941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>
                <a:latin typeface="Franklin Gothic Medium" charset="0"/>
                <a:ea typeface="Franklin Gothic Medium" charset="0"/>
                <a:cs typeface="Franklin Gothic Medium" charset="0"/>
              </a:rPr>
              <a:t>Workers think these features changed after divergence	from common ancestor in one or both species.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9D0D9-2031-F44F-8350-411A479D82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86968" y="685800"/>
            <a:ext cx="6873979" cy="53035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47526C-6BFC-734B-958A-AC26A7502969}"/>
              </a:ext>
            </a:extLst>
          </p:cNvPr>
          <p:cNvSpPr/>
          <p:nvPr/>
        </p:nvSpPr>
        <p:spPr>
          <a:xfrm>
            <a:off x="886968" y="685800"/>
            <a:ext cx="3438144" cy="3703320"/>
          </a:xfrm>
          <a:prstGeom prst="rect">
            <a:avLst/>
          </a:prstGeom>
          <a:solidFill>
            <a:schemeClr val="bg1">
              <a:lumMod val="8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3D4B8A-609F-3140-B055-7C89F1A1B142}"/>
              </a:ext>
            </a:extLst>
          </p:cNvPr>
          <p:cNvSpPr/>
          <p:nvPr/>
        </p:nvSpPr>
        <p:spPr>
          <a:xfrm>
            <a:off x="4325112" y="685800"/>
            <a:ext cx="3438144" cy="1554480"/>
          </a:xfrm>
          <a:prstGeom prst="rect">
            <a:avLst/>
          </a:prstGeom>
          <a:solidFill>
            <a:schemeClr val="bg1">
              <a:lumMod val="8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333486-0541-FD41-BBFC-47A1D9E012AC}"/>
              </a:ext>
            </a:extLst>
          </p:cNvPr>
          <p:cNvSpPr/>
          <p:nvPr/>
        </p:nvSpPr>
        <p:spPr>
          <a:xfrm>
            <a:off x="4325112" y="4697803"/>
            <a:ext cx="3438144" cy="1291515"/>
          </a:xfrm>
          <a:prstGeom prst="rect">
            <a:avLst/>
          </a:prstGeom>
          <a:solidFill>
            <a:schemeClr val="bg1">
              <a:lumMod val="8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7E9DD5-45BB-6747-BAFD-1165920D53A4}"/>
              </a:ext>
            </a:extLst>
          </p:cNvPr>
          <p:cNvSpPr/>
          <p:nvPr/>
        </p:nvSpPr>
        <p:spPr>
          <a:xfrm>
            <a:off x="7676170" y="2647008"/>
            <a:ext cx="13801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From </a:t>
            </a:r>
            <a:r>
              <a:rPr lang="en-US" sz="1400" dirty="0" err="1">
                <a:latin typeface="Franklin Gothic Medium" charset="0"/>
                <a:ea typeface="Franklin Gothic Medium" charset="0"/>
                <a:cs typeface="Franklin Gothic Medium" charset="0"/>
              </a:rPr>
              <a:t>Ubaghs</a:t>
            </a:r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 &amp; Robison 1988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1D9A83-720C-784F-90AE-CBA7F9881659}"/>
              </a:ext>
            </a:extLst>
          </p:cNvPr>
          <p:cNvSpPr/>
          <p:nvPr/>
        </p:nvSpPr>
        <p:spPr>
          <a:xfrm>
            <a:off x="4425696" y="666400"/>
            <a:ext cx="3335251" cy="15846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D0E9D5-DEC0-A740-816F-55A0486B6C5B}"/>
              </a:ext>
            </a:extLst>
          </p:cNvPr>
          <p:cNvGrpSpPr>
            <a:grpSpLocks noChangeAspect="1"/>
          </p:cNvGrpSpPr>
          <p:nvPr/>
        </p:nvGrpSpPr>
        <p:grpSpPr>
          <a:xfrm>
            <a:off x="4997196" y="666400"/>
            <a:ext cx="2194560" cy="1584664"/>
            <a:chOff x="1277959" y="1199660"/>
            <a:chExt cx="6158428" cy="444692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7035749-1248-0A4E-97CC-5DF7E38751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2651" b="6519"/>
            <a:stretch/>
          </p:blipFill>
          <p:spPr>
            <a:xfrm>
              <a:off x="1277959" y="1199660"/>
              <a:ext cx="6158428" cy="4446923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8ADAD8A-0EF0-B243-9636-C016018AA8D7}"/>
                </a:ext>
              </a:extLst>
            </p:cNvPr>
            <p:cNvGrpSpPr/>
            <p:nvPr/>
          </p:nvGrpSpPr>
          <p:grpSpPr>
            <a:xfrm>
              <a:off x="4443038" y="1982269"/>
              <a:ext cx="704160" cy="1442160"/>
              <a:chOff x="4443038" y="1982269"/>
              <a:chExt cx="704160" cy="1442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994C4CA7-9590-164B-8E09-EB6E49C7BEC3}"/>
                      </a:ext>
                    </a:extLst>
                  </p14:cNvPr>
                  <p14:cNvContentPartPr/>
                  <p14:nvPr/>
                </p14:nvContentPartPr>
                <p14:xfrm>
                  <a:off x="4584158" y="1982269"/>
                  <a:ext cx="563040" cy="101952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994C4CA7-9590-164B-8E09-EB6E49C7BEC3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533706" y="1881326"/>
                    <a:ext cx="662934" cy="12203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A2910A09-F8DB-5544-93EE-1CB55304AC7E}"/>
                      </a:ext>
                    </a:extLst>
                  </p14:cNvPr>
                  <p14:cNvContentPartPr/>
                  <p14:nvPr/>
                </p14:nvContentPartPr>
                <p14:xfrm>
                  <a:off x="4443038" y="2238589"/>
                  <a:ext cx="593640" cy="118584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A2910A09-F8DB-5544-93EE-1CB55304AC7E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392558" y="2137580"/>
                    <a:ext cx="693590" cy="13868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6760444A-4809-DA41-A11A-60F406EC3AF6}"/>
                      </a:ext>
                    </a:extLst>
                  </p14:cNvPr>
                  <p14:cNvContentPartPr/>
                  <p14:nvPr/>
                </p14:nvContentPartPr>
                <p14:xfrm>
                  <a:off x="4953518" y="2286829"/>
                  <a:ext cx="33480" cy="10260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6760444A-4809-DA41-A11A-60F406EC3AF6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904283" y="2186241"/>
                    <a:ext cx="130966" cy="3027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8F112C00-3A82-D048-9E51-D3C55BC5C753}"/>
                      </a:ext>
                    </a:extLst>
                  </p14:cNvPr>
                  <p14:cNvContentPartPr/>
                  <p14:nvPr/>
                </p14:nvContentPartPr>
                <p14:xfrm>
                  <a:off x="4559318" y="2531629"/>
                  <a:ext cx="131400" cy="21528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8F112C00-3A82-D048-9E51-D3C55BC5C75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4509165" y="2431031"/>
                    <a:ext cx="230702" cy="4154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C57114AC-EE10-5448-846E-1FDC99E6E7A1}"/>
                      </a:ext>
                    </a:extLst>
                  </p14:cNvPr>
                  <p14:cNvContentPartPr/>
                  <p14:nvPr/>
                </p14:nvContentPartPr>
                <p14:xfrm>
                  <a:off x="4553918" y="3326149"/>
                  <a:ext cx="46080" cy="4428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C57114AC-EE10-5448-846E-1FDC99E6E7A1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4503831" y="3225513"/>
                    <a:ext cx="145252" cy="2445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70EF60BE-F385-CD4B-B032-499D72F125A2}"/>
                      </a:ext>
                    </a:extLst>
                  </p14:cNvPr>
                  <p14:cNvContentPartPr/>
                  <p14:nvPr/>
                </p14:nvContentPartPr>
                <p14:xfrm>
                  <a:off x="4445558" y="2997469"/>
                  <a:ext cx="60120" cy="30420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70EF60BE-F385-CD4B-B032-499D72F125A2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4395458" y="2896741"/>
                    <a:ext cx="159318" cy="50465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FD834CD-5C8B-BF44-9AA9-CA2EFE6E42EF}"/>
                </a:ext>
              </a:extLst>
            </p:cNvPr>
            <p:cNvGrpSpPr/>
            <p:nvPr/>
          </p:nvGrpSpPr>
          <p:grpSpPr>
            <a:xfrm>
              <a:off x="5109873" y="2023884"/>
              <a:ext cx="589320" cy="516960"/>
              <a:chOff x="5109873" y="2023884"/>
              <a:chExt cx="589320" cy="516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01527A34-8310-FD4B-BE2A-4BD01B2829CE}"/>
                      </a:ext>
                    </a:extLst>
                  </p14:cNvPr>
                  <p14:cNvContentPartPr/>
                  <p14:nvPr/>
                </p14:nvContentPartPr>
                <p14:xfrm>
                  <a:off x="5452122" y="2023884"/>
                  <a:ext cx="203760" cy="51696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01527A34-8310-FD4B-BE2A-4BD01B2829CE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401686" y="1923112"/>
                    <a:ext cx="303623" cy="7174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48C362AF-F1B8-274D-AB6A-7A1F68BD6EB6}"/>
                      </a:ext>
                    </a:extLst>
                  </p14:cNvPr>
                  <p14:cNvContentPartPr/>
                  <p14:nvPr/>
                </p14:nvContentPartPr>
                <p14:xfrm>
                  <a:off x="5589282" y="2499084"/>
                  <a:ext cx="360" cy="36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48C362AF-F1B8-274D-AB6A-7A1F68BD6EB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571282" y="2463084"/>
                    <a:ext cx="36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13671D3C-E5D4-D24A-A844-93E71A014CE2}"/>
                      </a:ext>
                    </a:extLst>
                  </p14:cNvPr>
                  <p14:cNvContentPartPr/>
                  <p14:nvPr/>
                </p14:nvContentPartPr>
                <p14:xfrm>
                  <a:off x="5423073" y="2447964"/>
                  <a:ext cx="360" cy="36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13671D3C-E5D4-D24A-A844-93E71A014CE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405073" y="2411964"/>
                    <a:ext cx="36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AA199DAC-0029-E34B-869B-91FC6362978B}"/>
                      </a:ext>
                    </a:extLst>
                  </p14:cNvPr>
                  <p14:cNvContentPartPr/>
                  <p14:nvPr/>
                </p14:nvContentPartPr>
                <p14:xfrm>
                  <a:off x="5467353" y="2464884"/>
                  <a:ext cx="7200" cy="396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AA199DAC-0029-E34B-869B-91FC6362978B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5422353" y="2365884"/>
                    <a:ext cx="96300" cy="2009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9F9CCC61-D2A2-944A-B491-ACEB41F071D3}"/>
                      </a:ext>
                    </a:extLst>
                  </p14:cNvPr>
                  <p14:cNvContentPartPr/>
                  <p14:nvPr/>
                </p14:nvContentPartPr>
                <p14:xfrm>
                  <a:off x="5569593" y="2499444"/>
                  <a:ext cx="360" cy="36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9F9CCC61-D2A2-944A-B491-ACEB41F071D3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551593" y="2463444"/>
                    <a:ext cx="36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250122E2-236B-1D45-A31A-5EDE4B4D487C}"/>
                      </a:ext>
                    </a:extLst>
                  </p14:cNvPr>
                  <p14:cNvContentPartPr/>
                  <p14:nvPr/>
                </p14:nvContentPartPr>
                <p14:xfrm>
                  <a:off x="5698833" y="2464164"/>
                  <a:ext cx="360" cy="36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250122E2-236B-1D45-A31A-5EDE4B4D487C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680833" y="2428164"/>
                    <a:ext cx="36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D2D98014-B908-A141-B22D-43591E08ED4C}"/>
                      </a:ext>
                    </a:extLst>
                  </p14:cNvPr>
                  <p14:cNvContentPartPr/>
                  <p14:nvPr/>
                </p14:nvContentPartPr>
                <p14:xfrm>
                  <a:off x="5340273" y="2436084"/>
                  <a:ext cx="360" cy="36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D2D98014-B908-A141-B22D-43591E08ED4C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322273" y="2400084"/>
                    <a:ext cx="36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52AA53ED-F56A-D14B-A84B-BC39B94BCE2E}"/>
                      </a:ext>
                    </a:extLst>
                  </p14:cNvPr>
                  <p14:cNvContentPartPr/>
                  <p14:nvPr/>
                </p14:nvContentPartPr>
                <p14:xfrm>
                  <a:off x="5317953" y="2431764"/>
                  <a:ext cx="360" cy="36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52AA53ED-F56A-D14B-A84B-BC39B94BCE2E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299953" y="2395764"/>
                    <a:ext cx="36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821DE6B9-2A7F-034E-8919-770EC83C83F2}"/>
                      </a:ext>
                    </a:extLst>
                  </p14:cNvPr>
                  <p14:cNvContentPartPr/>
                  <p14:nvPr/>
                </p14:nvContentPartPr>
                <p14:xfrm>
                  <a:off x="5109873" y="2068164"/>
                  <a:ext cx="181440" cy="426240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821DE6B9-2A7F-034E-8919-770EC83C83F2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5059473" y="1967398"/>
                    <a:ext cx="281232" cy="62676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A9FB313-B6B1-4A45-999C-30B017575586}"/>
                </a:ext>
              </a:extLst>
            </p:cNvPr>
            <p:cNvGrpSpPr/>
            <p:nvPr/>
          </p:nvGrpSpPr>
          <p:grpSpPr>
            <a:xfrm>
              <a:off x="2650789" y="1698589"/>
              <a:ext cx="584280" cy="535680"/>
              <a:chOff x="2650789" y="1698589"/>
              <a:chExt cx="584280" cy="535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43C7A9D9-B7B0-6D46-93A9-0635474F2AD5}"/>
                      </a:ext>
                    </a:extLst>
                  </p14:cNvPr>
                  <p14:cNvContentPartPr/>
                  <p14:nvPr/>
                </p14:nvContentPartPr>
                <p14:xfrm>
                  <a:off x="2679949" y="1698589"/>
                  <a:ext cx="286920" cy="35712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43C7A9D9-B7B0-6D46-93A9-0635474F2AD5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2629612" y="1597708"/>
                    <a:ext cx="386587" cy="5578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46818E59-0215-6944-84B6-787D503A5D7E}"/>
                      </a:ext>
                    </a:extLst>
                  </p14:cNvPr>
                  <p14:cNvContentPartPr/>
                  <p14:nvPr/>
                </p14:nvContentPartPr>
                <p14:xfrm>
                  <a:off x="2717389" y="1859869"/>
                  <a:ext cx="423000" cy="32220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46818E59-0215-6944-84B6-787D503A5D7E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666912" y="1759181"/>
                    <a:ext cx="522945" cy="5225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81CA2882-CCC0-3046-B332-A150EA7D3FE8}"/>
                      </a:ext>
                    </a:extLst>
                  </p14:cNvPr>
                  <p14:cNvContentPartPr/>
                  <p14:nvPr/>
                </p14:nvContentPartPr>
                <p14:xfrm>
                  <a:off x="2650789" y="1924669"/>
                  <a:ext cx="584280" cy="30960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81CA2882-CCC0-3046-B332-A150EA7D3FE8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2600333" y="1823822"/>
                    <a:ext cx="684183" cy="510285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047841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576072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Contrasts Suggest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916696"/>
            <a:ext cx="8595360" cy="941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Franklin Gothic Medium" charset="0"/>
                <a:ea typeface="Franklin Gothic Medium" charset="0"/>
                <a:cs typeface="Franklin Gothic Medium" charset="0"/>
              </a:rPr>
              <a:t>Shape &amp; length of anterior process of anterolateral inframarginal plate has changed.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9D0D9-2031-F44F-8350-411A479D82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86968" y="685800"/>
            <a:ext cx="6873979" cy="53035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66268F-E1DB-DA4B-8879-8AED4A46BD40}"/>
              </a:ext>
            </a:extLst>
          </p:cNvPr>
          <p:cNvSpPr/>
          <p:nvPr/>
        </p:nvSpPr>
        <p:spPr>
          <a:xfrm>
            <a:off x="886968" y="685800"/>
            <a:ext cx="3438144" cy="3703320"/>
          </a:xfrm>
          <a:prstGeom prst="rect">
            <a:avLst/>
          </a:prstGeom>
          <a:solidFill>
            <a:schemeClr val="bg1">
              <a:lumMod val="8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0D930D-934F-8E45-99D7-86E8B1E9B56B}"/>
              </a:ext>
            </a:extLst>
          </p:cNvPr>
          <p:cNvSpPr/>
          <p:nvPr/>
        </p:nvSpPr>
        <p:spPr>
          <a:xfrm>
            <a:off x="4325112" y="4697803"/>
            <a:ext cx="3438144" cy="1291515"/>
          </a:xfrm>
          <a:prstGeom prst="rect">
            <a:avLst/>
          </a:prstGeom>
          <a:solidFill>
            <a:schemeClr val="bg1">
              <a:lumMod val="8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0F4BEA-F76E-BC4E-AC4D-2ECBA4500689}"/>
              </a:ext>
            </a:extLst>
          </p:cNvPr>
          <p:cNvSpPr/>
          <p:nvPr/>
        </p:nvSpPr>
        <p:spPr>
          <a:xfrm>
            <a:off x="7676170" y="2647008"/>
            <a:ext cx="13801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From </a:t>
            </a:r>
            <a:r>
              <a:rPr lang="en-US" sz="1400" dirty="0" err="1">
                <a:latin typeface="Franklin Gothic Medium" charset="0"/>
                <a:ea typeface="Franklin Gothic Medium" charset="0"/>
                <a:cs typeface="Franklin Gothic Medium" charset="0"/>
              </a:rPr>
              <a:t>Ubaghs</a:t>
            </a:r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 &amp; Robison 1988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DB2BC89-7DA4-3B4C-A333-713F77A26F56}"/>
              </a:ext>
            </a:extLst>
          </p:cNvPr>
          <p:cNvSpPr/>
          <p:nvPr/>
        </p:nvSpPr>
        <p:spPr>
          <a:xfrm>
            <a:off x="4425696" y="666400"/>
            <a:ext cx="3335251" cy="15846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D7F4DA3-E6EC-6D4D-AB43-A9C272670D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651" b="6519"/>
          <a:stretch/>
        </p:blipFill>
        <p:spPr>
          <a:xfrm>
            <a:off x="4997196" y="666400"/>
            <a:ext cx="2194560" cy="1584664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B88957BF-A005-9744-B004-44494584D75E}"/>
              </a:ext>
            </a:extLst>
          </p:cNvPr>
          <p:cNvGrpSpPr/>
          <p:nvPr/>
        </p:nvGrpSpPr>
        <p:grpSpPr>
          <a:xfrm>
            <a:off x="6125074" y="945283"/>
            <a:ext cx="250928" cy="513915"/>
            <a:chOff x="4443038" y="1982269"/>
            <a:chExt cx="704160" cy="144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E4E5C13-7A3A-3C49-A4EF-D851BE7FCC96}"/>
                    </a:ext>
                  </a:extLst>
                </p14:cNvPr>
                <p14:cNvContentPartPr/>
                <p14:nvPr/>
              </p14:nvContentPartPr>
              <p14:xfrm>
                <a:off x="4584158" y="1982269"/>
                <a:ext cx="563040" cy="10195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E4E5C13-7A3A-3C49-A4EF-D851BE7FCC9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33706" y="1881326"/>
                  <a:ext cx="662934" cy="12203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0D9D6F3-34C5-D143-8A43-01FF39F16C69}"/>
                    </a:ext>
                  </a:extLst>
                </p14:cNvPr>
                <p14:cNvContentPartPr/>
                <p14:nvPr/>
              </p14:nvContentPartPr>
              <p14:xfrm>
                <a:off x="4443038" y="2238589"/>
                <a:ext cx="593640" cy="1185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0D9D6F3-34C5-D143-8A43-01FF39F16C6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92558" y="2137580"/>
                  <a:ext cx="693590" cy="13868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6B5DE00-AB08-924F-B75A-015A2E2288C2}"/>
                    </a:ext>
                  </a:extLst>
                </p14:cNvPr>
                <p14:cNvContentPartPr/>
                <p14:nvPr/>
              </p14:nvContentPartPr>
              <p14:xfrm>
                <a:off x="4953518" y="2286829"/>
                <a:ext cx="33480" cy="102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6B5DE00-AB08-924F-B75A-015A2E2288C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04283" y="2186241"/>
                  <a:ext cx="130966" cy="3027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537BCF8-7678-3B46-B64D-2A1BEA9854DD}"/>
                    </a:ext>
                  </a:extLst>
                </p14:cNvPr>
                <p14:cNvContentPartPr/>
                <p14:nvPr/>
              </p14:nvContentPartPr>
              <p14:xfrm>
                <a:off x="4559318" y="2531629"/>
                <a:ext cx="131400" cy="2152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537BCF8-7678-3B46-B64D-2A1BEA9854D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09165" y="2431031"/>
                  <a:ext cx="230702" cy="4154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F4C57B3-03B4-E147-8282-1A615A2320AD}"/>
                    </a:ext>
                  </a:extLst>
                </p14:cNvPr>
                <p14:cNvContentPartPr/>
                <p14:nvPr/>
              </p14:nvContentPartPr>
              <p14:xfrm>
                <a:off x="4553918" y="3326149"/>
                <a:ext cx="46080" cy="442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F4C57B3-03B4-E147-8282-1A615A2320A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03831" y="3225513"/>
                  <a:ext cx="145252" cy="2445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0AC5728-5FC5-334F-B728-9CA4CEB3D4E2}"/>
                    </a:ext>
                  </a:extLst>
                </p14:cNvPr>
                <p14:cNvContentPartPr/>
                <p14:nvPr/>
              </p14:nvContentPartPr>
              <p14:xfrm>
                <a:off x="4445558" y="2997469"/>
                <a:ext cx="60120" cy="304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0AC5728-5FC5-334F-B728-9CA4CEB3D4E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395458" y="2896741"/>
                  <a:ext cx="159318" cy="50465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67583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872"/>
            <a:ext cx="8686800" cy="576072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Franklin Gothic Medium" charset="0"/>
                <a:ea typeface="Franklin Gothic Medium" charset="0"/>
                <a:cs typeface="Franklin Gothic Medium" charset="0"/>
              </a:rPr>
              <a:t>Contrasts Suggest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916696"/>
            <a:ext cx="8595360" cy="9413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Franklin Gothic Medium" charset="0"/>
                <a:ea typeface="Franklin Gothic Medium" charset="0"/>
                <a:cs typeface="Franklin Gothic Medium" charset="0"/>
              </a:rPr>
              <a:t>Number &amp; position of plates adjacent to anterior process has changed.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9D0D9-2031-F44F-8350-411A479D82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86968" y="685800"/>
            <a:ext cx="6873978" cy="53035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66268F-E1DB-DA4B-8879-8AED4A46BD40}"/>
              </a:ext>
            </a:extLst>
          </p:cNvPr>
          <p:cNvSpPr/>
          <p:nvPr/>
        </p:nvSpPr>
        <p:spPr>
          <a:xfrm>
            <a:off x="886968" y="685800"/>
            <a:ext cx="3438144" cy="3703320"/>
          </a:xfrm>
          <a:prstGeom prst="rect">
            <a:avLst/>
          </a:prstGeom>
          <a:solidFill>
            <a:schemeClr val="bg1">
              <a:lumMod val="8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651826-5117-254D-9C20-5CA64F0526A2}"/>
              </a:ext>
            </a:extLst>
          </p:cNvPr>
          <p:cNvSpPr/>
          <p:nvPr/>
        </p:nvSpPr>
        <p:spPr>
          <a:xfrm>
            <a:off x="4325112" y="685800"/>
            <a:ext cx="3438144" cy="1554480"/>
          </a:xfrm>
          <a:prstGeom prst="rect">
            <a:avLst/>
          </a:prstGeom>
          <a:solidFill>
            <a:schemeClr val="bg1">
              <a:lumMod val="8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0D930D-934F-8E45-99D7-86E8B1E9B56B}"/>
              </a:ext>
            </a:extLst>
          </p:cNvPr>
          <p:cNvSpPr/>
          <p:nvPr/>
        </p:nvSpPr>
        <p:spPr>
          <a:xfrm>
            <a:off x="4325112" y="4697803"/>
            <a:ext cx="3438144" cy="1291515"/>
          </a:xfrm>
          <a:prstGeom prst="rect">
            <a:avLst/>
          </a:prstGeom>
          <a:solidFill>
            <a:schemeClr val="bg1">
              <a:lumMod val="8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08E58B-1570-E042-845E-EFDBBC3A435C}"/>
              </a:ext>
            </a:extLst>
          </p:cNvPr>
          <p:cNvSpPr/>
          <p:nvPr/>
        </p:nvSpPr>
        <p:spPr>
          <a:xfrm>
            <a:off x="7676170" y="2647008"/>
            <a:ext cx="13801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From </a:t>
            </a:r>
            <a:r>
              <a:rPr lang="en-US" sz="1400" dirty="0" err="1">
                <a:latin typeface="Franklin Gothic Medium" charset="0"/>
                <a:ea typeface="Franklin Gothic Medium" charset="0"/>
                <a:cs typeface="Franklin Gothic Medium" charset="0"/>
              </a:rPr>
              <a:t>Ubaghs</a:t>
            </a:r>
            <a:r>
              <a:rPr lang="en-US" sz="1400" dirty="0">
                <a:latin typeface="Franklin Gothic Medium" charset="0"/>
                <a:ea typeface="Franklin Gothic Medium" charset="0"/>
                <a:cs typeface="Franklin Gothic Medium" charset="0"/>
              </a:rPr>
              <a:t> &amp; Robison 1988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37599A-5B90-504F-8599-20F55B8E7E64}"/>
              </a:ext>
            </a:extLst>
          </p:cNvPr>
          <p:cNvSpPr/>
          <p:nvPr/>
        </p:nvSpPr>
        <p:spPr>
          <a:xfrm>
            <a:off x="4425696" y="666400"/>
            <a:ext cx="3335251" cy="15846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809F5A-56AE-2349-8695-563CF1B6FA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651" b="6519"/>
          <a:stretch/>
        </p:blipFill>
        <p:spPr>
          <a:xfrm>
            <a:off x="4997196" y="666400"/>
            <a:ext cx="2194560" cy="158466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EC4195A-9152-BA4D-9018-3A5DE1E64A37}"/>
              </a:ext>
            </a:extLst>
          </p:cNvPr>
          <p:cNvGrpSpPr/>
          <p:nvPr/>
        </p:nvGrpSpPr>
        <p:grpSpPr>
          <a:xfrm>
            <a:off x="6125074" y="945283"/>
            <a:ext cx="250928" cy="513915"/>
            <a:chOff x="4443038" y="1982269"/>
            <a:chExt cx="704160" cy="144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398F7C5-D06D-9243-BCFC-C96A95FBE579}"/>
                    </a:ext>
                  </a:extLst>
                </p14:cNvPr>
                <p14:cNvContentPartPr/>
                <p14:nvPr/>
              </p14:nvContentPartPr>
              <p14:xfrm>
                <a:off x="4584158" y="1982269"/>
                <a:ext cx="563040" cy="1019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398F7C5-D06D-9243-BCFC-C96A95FBE57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33706" y="1881326"/>
                  <a:ext cx="662934" cy="12203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8AC796D-74C5-E649-8D79-FD1FAC755E64}"/>
                    </a:ext>
                  </a:extLst>
                </p14:cNvPr>
                <p14:cNvContentPartPr/>
                <p14:nvPr/>
              </p14:nvContentPartPr>
              <p14:xfrm>
                <a:off x="4443038" y="2238589"/>
                <a:ext cx="593640" cy="1185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8AC796D-74C5-E649-8D79-FD1FAC755E6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92558" y="2137580"/>
                  <a:ext cx="693590" cy="13868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ADEFFF8-8B92-CF4A-B743-8EABCF4E5463}"/>
                    </a:ext>
                  </a:extLst>
                </p14:cNvPr>
                <p14:cNvContentPartPr/>
                <p14:nvPr/>
              </p14:nvContentPartPr>
              <p14:xfrm>
                <a:off x="4953518" y="2286829"/>
                <a:ext cx="33480" cy="102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ADEFFF8-8B92-CF4A-B743-8EABCF4E546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04283" y="2186241"/>
                  <a:ext cx="130966" cy="3027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83FCB4D-4D05-354B-BB7D-D73AF42A5356}"/>
                    </a:ext>
                  </a:extLst>
                </p14:cNvPr>
                <p14:cNvContentPartPr/>
                <p14:nvPr/>
              </p14:nvContentPartPr>
              <p14:xfrm>
                <a:off x="4559318" y="2531629"/>
                <a:ext cx="131400" cy="2152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83FCB4D-4D05-354B-BB7D-D73AF42A535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09165" y="2431031"/>
                  <a:ext cx="230702" cy="4154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E56124F-45C4-2649-A368-B6CDA5B72120}"/>
                    </a:ext>
                  </a:extLst>
                </p14:cNvPr>
                <p14:cNvContentPartPr/>
                <p14:nvPr/>
              </p14:nvContentPartPr>
              <p14:xfrm>
                <a:off x="4553918" y="3326149"/>
                <a:ext cx="46080" cy="44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E56124F-45C4-2649-A368-B6CDA5B7212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03831" y="3225513"/>
                  <a:ext cx="145252" cy="2445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5000422-EACC-FF4B-935C-632E0630A8B8}"/>
                    </a:ext>
                  </a:extLst>
                </p14:cNvPr>
                <p14:cNvContentPartPr/>
                <p14:nvPr/>
              </p14:nvContentPartPr>
              <p14:xfrm>
                <a:off x="4445558" y="2997469"/>
                <a:ext cx="60120" cy="304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5000422-EACC-FF4B-935C-632E0630A8B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395458" y="2896741"/>
                  <a:ext cx="159318" cy="50465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25015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4159</TotalTime>
  <Words>930</Words>
  <Application>Microsoft Macintosh PowerPoint</Application>
  <PresentationFormat>On-screen Show (4:3)</PresentationFormat>
  <Paragraphs>219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Franklin Gothic Medium</vt:lpstr>
      <vt:lpstr>Office Theme</vt:lpstr>
      <vt:lpstr>How does One Start Coding from Scratch? Goals:</vt:lpstr>
      <vt:lpstr>Example with Ctenocystoid Echinoderms</vt:lpstr>
      <vt:lpstr>Example with Ctenocystoid Echinoderms</vt:lpstr>
      <vt:lpstr>Anatomies of “New” Taxa can be Overwhelming!</vt:lpstr>
      <vt:lpstr>Traditional Descriptions as a Starting Point</vt:lpstr>
      <vt:lpstr>Diagnoses Suggest Some Basic Characters</vt:lpstr>
      <vt:lpstr>Taxon Contrasts Imply Characters &amp; States</vt:lpstr>
      <vt:lpstr>Contrasts Suggest States</vt:lpstr>
      <vt:lpstr>Contrasts Suggest States</vt:lpstr>
      <vt:lpstr>Contrasts Suggest States</vt:lpstr>
      <vt:lpstr>Taxon Contrasts Suggest Different States</vt:lpstr>
      <vt:lpstr>Species Discussions often Focus on Differences rather than Conditions (States)</vt:lpstr>
      <vt:lpstr>Species Discussions often Focus on Differences rather than Conditions (States)</vt:lpstr>
      <vt:lpstr>Species Discussions often Focus on Differences rather than Conditions (States)</vt:lpstr>
      <vt:lpstr>Descriptions &amp; Discussions Can Miss Features that Might be Important</vt:lpstr>
      <vt:lpstr>Descriptions &amp; Discussions Can Miss Features that Might be Important</vt:lpstr>
      <vt:lpstr>Descriptions &amp; Discussions Can Miss Features that Might be Important</vt:lpstr>
      <vt:lpstr>Switch to Mesquite</vt:lpstr>
      <vt:lpstr>Short Exercise: Repeat this with the Suroral Plates</vt:lpstr>
      <vt:lpstr>*hum Jeopardy Music…*</vt:lpstr>
      <vt:lpstr>Caveat Emptor: This is A Start Only!!! Your Coding will “Evolve” from Here!</vt:lpstr>
      <vt:lpstr>Caveat Emptor: This is A Start Only!!! Looking at Many Specimens is Important*</vt:lpstr>
      <vt:lpstr>Caveat Emptor: This is A Start Only!!! Looking at Many Specimens is Important*</vt:lpstr>
      <vt:lpstr>Code All Features &amp; Cast Broad Taxonomic Nets</vt:lpstr>
      <vt:lpstr>PowerPoint Presentation</vt:lpstr>
      <vt:lpstr>(Convert Mesquite ☛ RevBayes  in R)</vt:lpstr>
      <vt:lpstr>Cast a Broad Net with Taxonomic Coverage</vt:lpstr>
      <vt:lpstr>PowerPoint Presentation</vt:lpstr>
      <vt:lpstr>Moving Beyond Descriptions to Specimens: Species are not Invariant!</vt:lpstr>
      <vt:lpstr>Moving Beyond Descriptions to Specimens: Species are not Invariant!</vt:lpstr>
      <vt:lpstr>Be Cognizant of Different Possible Evolutionary Models when Coding</vt:lpstr>
      <vt:lpstr>One Part of an Organism never is Independent of other Parts</vt:lpstr>
      <vt:lpstr>One Part of an Organism never is Independent of other Parts</vt:lpstr>
      <vt:lpstr>Moving Beyond Descriptions to Specimens: Species are not Invariant!</vt:lpstr>
      <vt:lpstr>(This Section Probably Will Need to be Cut)</vt:lpstr>
      <vt:lpstr>Cast a Broad Net with Taxonomic Coverage</vt:lpstr>
      <vt:lpstr>Cast a Broad Net with Taxonomic Coverage</vt:lpstr>
      <vt:lpstr>Cast a Broad Net with Taxonomic Coverage</vt:lpstr>
      <vt:lpstr>Cast a Broad Net with Taxonomic Coverage</vt:lpstr>
      <vt:lpstr>Evolution of Homologies Presents Methodological Challenges</vt:lpstr>
      <vt:lpstr>Anatomies of “New” Taxa can be Overwhelming!</vt:lpstr>
      <vt:lpstr>Caveat Emptor: This is A Start Only!!! Looking at Many Specimens is Important*</vt:lpstr>
      <vt:lpstr>Caveat Emptor: This is A Start Only!!! Your Coding will “Evolve” from Here!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Wagner</dc:creator>
  <cp:lastModifiedBy>Peter Wagner</cp:lastModifiedBy>
  <cp:revision>144</cp:revision>
  <dcterms:created xsi:type="dcterms:W3CDTF">2019-01-12T18:27:02Z</dcterms:created>
  <dcterms:modified xsi:type="dcterms:W3CDTF">2019-09-19T18:09:50Z</dcterms:modified>
</cp:coreProperties>
</file>